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5" r:id="rId1"/>
  </p:sldMasterIdLst>
  <p:notesMasterIdLst>
    <p:notesMasterId r:id="rId45"/>
  </p:notesMasterIdLst>
  <p:sldIdLst>
    <p:sldId id="256" r:id="rId2"/>
    <p:sldId id="313" r:id="rId3"/>
    <p:sldId id="504" r:id="rId4"/>
    <p:sldId id="624" r:id="rId5"/>
    <p:sldId id="588" r:id="rId6"/>
    <p:sldId id="611" r:id="rId7"/>
    <p:sldId id="614" r:id="rId8"/>
    <p:sldId id="615" r:id="rId9"/>
    <p:sldId id="616" r:id="rId10"/>
    <p:sldId id="612" r:id="rId11"/>
    <p:sldId id="613" r:id="rId12"/>
    <p:sldId id="592" r:id="rId13"/>
    <p:sldId id="617" r:id="rId14"/>
    <p:sldId id="303" r:id="rId15"/>
    <p:sldId id="305" r:id="rId16"/>
    <p:sldId id="290" r:id="rId17"/>
    <p:sldId id="293" r:id="rId18"/>
    <p:sldId id="295" r:id="rId19"/>
    <p:sldId id="298" r:id="rId20"/>
    <p:sldId id="301" r:id="rId21"/>
    <p:sldId id="304" r:id="rId22"/>
    <p:sldId id="296" r:id="rId23"/>
    <p:sldId id="297" r:id="rId24"/>
    <p:sldId id="292" r:id="rId25"/>
    <p:sldId id="618" r:id="rId26"/>
    <p:sldId id="269" r:id="rId27"/>
    <p:sldId id="270" r:id="rId28"/>
    <p:sldId id="271" r:id="rId29"/>
    <p:sldId id="272" r:id="rId30"/>
    <p:sldId id="315" r:id="rId31"/>
    <p:sldId id="316" r:id="rId32"/>
    <p:sldId id="317" r:id="rId33"/>
    <p:sldId id="318" r:id="rId34"/>
    <p:sldId id="620" r:id="rId35"/>
    <p:sldId id="621" r:id="rId36"/>
    <p:sldId id="622" r:id="rId37"/>
    <p:sldId id="623" r:id="rId38"/>
    <p:sldId id="598" r:id="rId39"/>
    <p:sldId id="433" r:id="rId40"/>
    <p:sldId id="434" r:id="rId41"/>
    <p:sldId id="435" r:id="rId42"/>
    <p:sldId id="436" r:id="rId43"/>
    <p:sldId id="610"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53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798" autoAdjust="0"/>
    <p:restoredTop sz="94687"/>
  </p:normalViewPr>
  <p:slideViewPr>
    <p:cSldViewPr snapToObjects="1" showGuides="1">
      <p:cViewPr varScale="1">
        <p:scale>
          <a:sx n="188" d="100"/>
          <a:sy n="188" d="100"/>
        </p:scale>
        <p:origin x="2640" y="192"/>
      </p:cViewPr>
      <p:guideLst>
        <p:guide orient="horz"/>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42E308-88D0-40E1-A833-37EA877A68DF}" type="doc">
      <dgm:prSet loTypeId="urn:microsoft.com/office/officeart/2016/7/layout/BasicLinearProcessNumbered" loCatId="process" qsTypeId="urn:microsoft.com/office/officeart/2005/8/quickstyle/simple1" qsCatId="simple" csTypeId="urn:microsoft.com/office/officeart/2005/8/colors/colorful1" csCatId="colorful" phldr="1"/>
      <dgm:spPr/>
      <dgm:t>
        <a:bodyPr/>
        <a:lstStyle/>
        <a:p>
          <a:endParaRPr lang="en-US"/>
        </a:p>
      </dgm:t>
    </dgm:pt>
    <dgm:pt modelId="{D9A466C7-2BB0-49C2-A7D8-75D68EB094D0}">
      <dgm:prSet/>
      <dgm:spPr/>
      <dgm:t>
        <a:bodyPr/>
        <a:lstStyle/>
        <a:p>
          <a:r>
            <a:rPr lang="en-GB" dirty="0"/>
            <a:t>Understanding why and what to record</a:t>
          </a:r>
          <a:endParaRPr lang="en-US" dirty="0"/>
        </a:p>
      </dgm:t>
    </dgm:pt>
    <dgm:pt modelId="{BBA8E18D-98C1-4C8F-BEFC-DC798415EB5E}" type="parTrans" cxnId="{B0017E8C-C269-44D4-A9BD-88572246F08E}">
      <dgm:prSet/>
      <dgm:spPr/>
      <dgm:t>
        <a:bodyPr/>
        <a:lstStyle/>
        <a:p>
          <a:endParaRPr lang="en-US"/>
        </a:p>
      </dgm:t>
    </dgm:pt>
    <dgm:pt modelId="{DECA6B71-866E-456F-84D6-BCF5F819AED4}" type="sibTrans" cxnId="{B0017E8C-C269-44D4-A9BD-88572246F08E}">
      <dgm:prSet phldrT="1" phldr="0"/>
      <dgm:spPr/>
      <dgm:t>
        <a:bodyPr/>
        <a:lstStyle/>
        <a:p>
          <a:r>
            <a:rPr lang="en-US"/>
            <a:t>1</a:t>
          </a:r>
        </a:p>
      </dgm:t>
    </dgm:pt>
    <dgm:pt modelId="{4B7A9DD8-C75D-4B19-B1A2-C8C3369562D7}">
      <dgm:prSet/>
      <dgm:spPr/>
      <dgm:t>
        <a:bodyPr/>
        <a:lstStyle/>
        <a:p>
          <a:r>
            <a:rPr lang="en-GB" dirty="0"/>
            <a:t>Exploring best practice in structuring case files</a:t>
          </a:r>
          <a:endParaRPr lang="en-US" dirty="0"/>
        </a:p>
      </dgm:t>
    </dgm:pt>
    <dgm:pt modelId="{42ECF6AA-E571-4EA4-98CC-BEC7EDC30B58}" type="parTrans" cxnId="{24AADF7C-1403-495E-84AA-8EC43C6B1838}">
      <dgm:prSet/>
      <dgm:spPr/>
      <dgm:t>
        <a:bodyPr/>
        <a:lstStyle/>
        <a:p>
          <a:endParaRPr lang="en-US"/>
        </a:p>
      </dgm:t>
    </dgm:pt>
    <dgm:pt modelId="{EE05A3D3-D1A2-486E-9706-DDFB54F37792}" type="sibTrans" cxnId="{24AADF7C-1403-495E-84AA-8EC43C6B1838}">
      <dgm:prSet phldrT="2" phldr="0"/>
      <dgm:spPr/>
      <dgm:t>
        <a:bodyPr/>
        <a:lstStyle/>
        <a:p>
          <a:r>
            <a:rPr lang="en-US"/>
            <a:t>2</a:t>
          </a:r>
        </a:p>
      </dgm:t>
    </dgm:pt>
    <dgm:pt modelId="{5EC032DA-FC24-41E2-B82C-269B1C545DDA}">
      <dgm:prSet/>
      <dgm:spPr/>
      <dgm:t>
        <a:bodyPr/>
        <a:lstStyle/>
        <a:p>
          <a:r>
            <a:rPr lang="en-GB" dirty="0"/>
            <a:t>Exploring the DLP audit and roles involved in recording</a:t>
          </a:r>
          <a:endParaRPr lang="en-US" dirty="0"/>
        </a:p>
      </dgm:t>
    </dgm:pt>
    <dgm:pt modelId="{D3BE46F9-7E9E-467B-93A0-E178793D3858}" type="parTrans" cxnId="{A13CA166-FB5A-4E75-8C9D-FD14BF9D37E9}">
      <dgm:prSet/>
      <dgm:spPr/>
      <dgm:t>
        <a:bodyPr/>
        <a:lstStyle/>
        <a:p>
          <a:endParaRPr lang="en-US"/>
        </a:p>
      </dgm:t>
    </dgm:pt>
    <dgm:pt modelId="{3952CFD8-93EC-44F4-89C3-780FACDC7DCA}" type="sibTrans" cxnId="{A13CA166-FB5A-4E75-8C9D-FD14BF9D37E9}">
      <dgm:prSet phldrT="3" phldr="0"/>
      <dgm:spPr/>
      <dgm:t>
        <a:bodyPr/>
        <a:lstStyle/>
        <a:p>
          <a:r>
            <a:rPr lang="en-US"/>
            <a:t>3</a:t>
          </a:r>
        </a:p>
      </dgm:t>
    </dgm:pt>
    <dgm:pt modelId="{2927EC0C-0C5A-C94D-8A9E-9C21E297BA53}" type="pres">
      <dgm:prSet presAssocID="{8F42E308-88D0-40E1-A833-37EA877A68DF}" presName="Name0" presStyleCnt="0">
        <dgm:presLayoutVars>
          <dgm:animLvl val="lvl"/>
          <dgm:resizeHandles val="exact"/>
        </dgm:presLayoutVars>
      </dgm:prSet>
      <dgm:spPr/>
    </dgm:pt>
    <dgm:pt modelId="{42A9F6B2-34EA-6C4D-95AE-CA309E142823}" type="pres">
      <dgm:prSet presAssocID="{D9A466C7-2BB0-49C2-A7D8-75D68EB094D0}" presName="compositeNode" presStyleCnt="0">
        <dgm:presLayoutVars>
          <dgm:bulletEnabled val="1"/>
        </dgm:presLayoutVars>
      </dgm:prSet>
      <dgm:spPr/>
    </dgm:pt>
    <dgm:pt modelId="{29F0E1B2-90F1-AC4C-A9FB-79327B6F15EE}" type="pres">
      <dgm:prSet presAssocID="{D9A466C7-2BB0-49C2-A7D8-75D68EB094D0}" presName="bgRect" presStyleLbl="bgAccFollowNode1" presStyleIdx="0" presStyleCnt="3"/>
      <dgm:spPr/>
    </dgm:pt>
    <dgm:pt modelId="{F7A67BB1-6A9F-A04C-938F-FC2B1028C111}" type="pres">
      <dgm:prSet presAssocID="{DECA6B71-866E-456F-84D6-BCF5F819AED4}" presName="sibTransNodeCircle" presStyleLbl="alignNode1" presStyleIdx="0" presStyleCnt="6">
        <dgm:presLayoutVars>
          <dgm:chMax val="0"/>
          <dgm:bulletEnabled/>
        </dgm:presLayoutVars>
      </dgm:prSet>
      <dgm:spPr/>
    </dgm:pt>
    <dgm:pt modelId="{D8B2FD74-A5D8-CA4A-8C09-4A220B45D565}" type="pres">
      <dgm:prSet presAssocID="{D9A466C7-2BB0-49C2-A7D8-75D68EB094D0}" presName="bottomLine" presStyleLbl="alignNode1" presStyleIdx="1" presStyleCnt="6">
        <dgm:presLayoutVars/>
      </dgm:prSet>
      <dgm:spPr/>
    </dgm:pt>
    <dgm:pt modelId="{B57FDDA3-C9F6-E541-A90D-5ADC1429FB8C}" type="pres">
      <dgm:prSet presAssocID="{D9A466C7-2BB0-49C2-A7D8-75D68EB094D0}" presName="nodeText" presStyleLbl="bgAccFollowNode1" presStyleIdx="0" presStyleCnt="3">
        <dgm:presLayoutVars>
          <dgm:bulletEnabled val="1"/>
        </dgm:presLayoutVars>
      </dgm:prSet>
      <dgm:spPr/>
    </dgm:pt>
    <dgm:pt modelId="{545239F2-9DA7-7045-AB31-A8DF2BF27B8C}" type="pres">
      <dgm:prSet presAssocID="{DECA6B71-866E-456F-84D6-BCF5F819AED4}" presName="sibTrans" presStyleCnt="0"/>
      <dgm:spPr/>
    </dgm:pt>
    <dgm:pt modelId="{31EC3420-60C8-2B4A-9653-6C25057A46B6}" type="pres">
      <dgm:prSet presAssocID="{4B7A9DD8-C75D-4B19-B1A2-C8C3369562D7}" presName="compositeNode" presStyleCnt="0">
        <dgm:presLayoutVars>
          <dgm:bulletEnabled val="1"/>
        </dgm:presLayoutVars>
      </dgm:prSet>
      <dgm:spPr/>
    </dgm:pt>
    <dgm:pt modelId="{A22E7BD7-BEA7-3C41-B0BF-3B70127DAED6}" type="pres">
      <dgm:prSet presAssocID="{4B7A9DD8-C75D-4B19-B1A2-C8C3369562D7}" presName="bgRect" presStyleLbl="bgAccFollowNode1" presStyleIdx="1" presStyleCnt="3"/>
      <dgm:spPr/>
    </dgm:pt>
    <dgm:pt modelId="{037A0B42-BF8A-0340-8AC8-D2D3F7F31B59}" type="pres">
      <dgm:prSet presAssocID="{EE05A3D3-D1A2-486E-9706-DDFB54F37792}" presName="sibTransNodeCircle" presStyleLbl="alignNode1" presStyleIdx="2" presStyleCnt="6">
        <dgm:presLayoutVars>
          <dgm:chMax val="0"/>
          <dgm:bulletEnabled/>
        </dgm:presLayoutVars>
      </dgm:prSet>
      <dgm:spPr/>
    </dgm:pt>
    <dgm:pt modelId="{06D7F256-D798-D640-882B-5F6D86D407CC}" type="pres">
      <dgm:prSet presAssocID="{4B7A9DD8-C75D-4B19-B1A2-C8C3369562D7}" presName="bottomLine" presStyleLbl="alignNode1" presStyleIdx="3" presStyleCnt="6">
        <dgm:presLayoutVars/>
      </dgm:prSet>
      <dgm:spPr/>
    </dgm:pt>
    <dgm:pt modelId="{1FCA8CD1-7C14-9246-85DB-DB2847C8C0F2}" type="pres">
      <dgm:prSet presAssocID="{4B7A9DD8-C75D-4B19-B1A2-C8C3369562D7}" presName="nodeText" presStyleLbl="bgAccFollowNode1" presStyleIdx="1" presStyleCnt="3">
        <dgm:presLayoutVars>
          <dgm:bulletEnabled val="1"/>
        </dgm:presLayoutVars>
      </dgm:prSet>
      <dgm:spPr/>
    </dgm:pt>
    <dgm:pt modelId="{3E8FB7FA-8607-5C46-B6CB-C2DAF03721C5}" type="pres">
      <dgm:prSet presAssocID="{EE05A3D3-D1A2-486E-9706-DDFB54F37792}" presName="sibTrans" presStyleCnt="0"/>
      <dgm:spPr/>
    </dgm:pt>
    <dgm:pt modelId="{C775B252-EE78-8341-B45B-FE9BE9D7FE5F}" type="pres">
      <dgm:prSet presAssocID="{5EC032DA-FC24-41E2-B82C-269B1C545DDA}" presName="compositeNode" presStyleCnt="0">
        <dgm:presLayoutVars>
          <dgm:bulletEnabled val="1"/>
        </dgm:presLayoutVars>
      </dgm:prSet>
      <dgm:spPr/>
    </dgm:pt>
    <dgm:pt modelId="{6127A9FE-FFF7-4146-B7E5-7B6CF26E4B06}" type="pres">
      <dgm:prSet presAssocID="{5EC032DA-FC24-41E2-B82C-269B1C545DDA}" presName="bgRect" presStyleLbl="bgAccFollowNode1" presStyleIdx="2" presStyleCnt="3"/>
      <dgm:spPr/>
    </dgm:pt>
    <dgm:pt modelId="{935656D8-5162-5A4E-A272-E29D04DF7E3D}" type="pres">
      <dgm:prSet presAssocID="{3952CFD8-93EC-44F4-89C3-780FACDC7DCA}" presName="sibTransNodeCircle" presStyleLbl="alignNode1" presStyleIdx="4" presStyleCnt="6">
        <dgm:presLayoutVars>
          <dgm:chMax val="0"/>
          <dgm:bulletEnabled/>
        </dgm:presLayoutVars>
      </dgm:prSet>
      <dgm:spPr/>
    </dgm:pt>
    <dgm:pt modelId="{7D423302-F27F-9240-AD2D-D8994F751970}" type="pres">
      <dgm:prSet presAssocID="{5EC032DA-FC24-41E2-B82C-269B1C545DDA}" presName="bottomLine" presStyleLbl="alignNode1" presStyleIdx="5" presStyleCnt="6">
        <dgm:presLayoutVars/>
      </dgm:prSet>
      <dgm:spPr/>
    </dgm:pt>
    <dgm:pt modelId="{068ED292-0F38-F040-88E5-1F4EFB2269C4}" type="pres">
      <dgm:prSet presAssocID="{5EC032DA-FC24-41E2-B82C-269B1C545DDA}" presName="nodeText" presStyleLbl="bgAccFollowNode1" presStyleIdx="2" presStyleCnt="3">
        <dgm:presLayoutVars>
          <dgm:bulletEnabled val="1"/>
        </dgm:presLayoutVars>
      </dgm:prSet>
      <dgm:spPr/>
    </dgm:pt>
  </dgm:ptLst>
  <dgm:cxnLst>
    <dgm:cxn modelId="{8D45E91B-8E54-F14B-84D5-649252587D34}" type="presOf" srcId="{5EC032DA-FC24-41E2-B82C-269B1C545DDA}" destId="{6127A9FE-FFF7-4146-B7E5-7B6CF26E4B06}" srcOrd="0" destOrd="0" presId="urn:microsoft.com/office/officeart/2016/7/layout/BasicLinearProcessNumbered"/>
    <dgm:cxn modelId="{F6D84B1C-CAAC-5A4A-A2D8-5B570252A878}" type="presOf" srcId="{D9A466C7-2BB0-49C2-A7D8-75D68EB094D0}" destId="{B57FDDA3-C9F6-E541-A90D-5ADC1429FB8C}" srcOrd="1" destOrd="0" presId="urn:microsoft.com/office/officeart/2016/7/layout/BasicLinearProcessNumbered"/>
    <dgm:cxn modelId="{F9B59949-D057-CB44-BC35-2093AD6CDB50}" type="presOf" srcId="{3952CFD8-93EC-44F4-89C3-780FACDC7DCA}" destId="{935656D8-5162-5A4E-A272-E29D04DF7E3D}" srcOrd="0" destOrd="0" presId="urn:microsoft.com/office/officeart/2016/7/layout/BasicLinearProcessNumbered"/>
    <dgm:cxn modelId="{A13CA166-FB5A-4E75-8C9D-FD14BF9D37E9}" srcId="{8F42E308-88D0-40E1-A833-37EA877A68DF}" destId="{5EC032DA-FC24-41E2-B82C-269B1C545DDA}" srcOrd="2" destOrd="0" parTransId="{D3BE46F9-7E9E-467B-93A0-E178793D3858}" sibTransId="{3952CFD8-93EC-44F4-89C3-780FACDC7DCA}"/>
    <dgm:cxn modelId="{B800966D-3ADA-1645-9C89-1F973AEF9E99}" type="presOf" srcId="{D9A466C7-2BB0-49C2-A7D8-75D68EB094D0}" destId="{29F0E1B2-90F1-AC4C-A9FB-79327B6F15EE}" srcOrd="0" destOrd="0" presId="urn:microsoft.com/office/officeart/2016/7/layout/BasicLinearProcessNumbered"/>
    <dgm:cxn modelId="{24AADF7C-1403-495E-84AA-8EC43C6B1838}" srcId="{8F42E308-88D0-40E1-A833-37EA877A68DF}" destId="{4B7A9DD8-C75D-4B19-B1A2-C8C3369562D7}" srcOrd="1" destOrd="0" parTransId="{42ECF6AA-E571-4EA4-98CC-BEC7EDC30B58}" sibTransId="{EE05A3D3-D1A2-486E-9706-DDFB54F37792}"/>
    <dgm:cxn modelId="{41F0D187-2103-0349-B65D-05C243EFD976}" type="presOf" srcId="{5EC032DA-FC24-41E2-B82C-269B1C545DDA}" destId="{068ED292-0F38-F040-88E5-1F4EFB2269C4}" srcOrd="1" destOrd="0" presId="urn:microsoft.com/office/officeart/2016/7/layout/BasicLinearProcessNumbered"/>
    <dgm:cxn modelId="{B0017E8C-C269-44D4-A9BD-88572246F08E}" srcId="{8F42E308-88D0-40E1-A833-37EA877A68DF}" destId="{D9A466C7-2BB0-49C2-A7D8-75D68EB094D0}" srcOrd="0" destOrd="0" parTransId="{BBA8E18D-98C1-4C8F-BEFC-DC798415EB5E}" sibTransId="{DECA6B71-866E-456F-84D6-BCF5F819AED4}"/>
    <dgm:cxn modelId="{ADAD02CB-8A94-264E-BADE-14A115BCBA59}" type="presOf" srcId="{DECA6B71-866E-456F-84D6-BCF5F819AED4}" destId="{F7A67BB1-6A9F-A04C-938F-FC2B1028C111}" srcOrd="0" destOrd="0" presId="urn:microsoft.com/office/officeart/2016/7/layout/BasicLinearProcessNumbered"/>
    <dgm:cxn modelId="{E82435CB-E735-5343-860A-0E90B54FB78B}" type="presOf" srcId="{EE05A3D3-D1A2-486E-9706-DDFB54F37792}" destId="{037A0B42-BF8A-0340-8AC8-D2D3F7F31B59}" srcOrd="0" destOrd="0" presId="urn:microsoft.com/office/officeart/2016/7/layout/BasicLinearProcessNumbered"/>
    <dgm:cxn modelId="{9E149DE8-FE4F-924A-94C8-B38AB8227DD4}" type="presOf" srcId="{8F42E308-88D0-40E1-A833-37EA877A68DF}" destId="{2927EC0C-0C5A-C94D-8A9E-9C21E297BA53}" srcOrd="0" destOrd="0" presId="urn:microsoft.com/office/officeart/2016/7/layout/BasicLinearProcessNumbered"/>
    <dgm:cxn modelId="{0C9B82EA-828D-6A4F-B4A1-322476094EC3}" type="presOf" srcId="{4B7A9DD8-C75D-4B19-B1A2-C8C3369562D7}" destId="{1FCA8CD1-7C14-9246-85DB-DB2847C8C0F2}" srcOrd="1" destOrd="0" presId="urn:microsoft.com/office/officeart/2016/7/layout/BasicLinearProcessNumbered"/>
    <dgm:cxn modelId="{00534DFE-09FE-6843-811B-FF2577F5DDC2}" type="presOf" srcId="{4B7A9DD8-C75D-4B19-B1A2-C8C3369562D7}" destId="{A22E7BD7-BEA7-3C41-B0BF-3B70127DAED6}" srcOrd="0" destOrd="0" presId="urn:microsoft.com/office/officeart/2016/7/layout/BasicLinearProcessNumbered"/>
    <dgm:cxn modelId="{854BCF66-9D95-A149-8CD2-EDED7FF12827}" type="presParOf" srcId="{2927EC0C-0C5A-C94D-8A9E-9C21E297BA53}" destId="{42A9F6B2-34EA-6C4D-95AE-CA309E142823}" srcOrd="0" destOrd="0" presId="urn:microsoft.com/office/officeart/2016/7/layout/BasicLinearProcessNumbered"/>
    <dgm:cxn modelId="{78A78A65-9BA7-C94C-A004-B76ED92BCA13}" type="presParOf" srcId="{42A9F6B2-34EA-6C4D-95AE-CA309E142823}" destId="{29F0E1B2-90F1-AC4C-A9FB-79327B6F15EE}" srcOrd="0" destOrd="0" presId="urn:microsoft.com/office/officeart/2016/7/layout/BasicLinearProcessNumbered"/>
    <dgm:cxn modelId="{4FF16679-46C5-BB4E-93D5-EB85B5049D1B}" type="presParOf" srcId="{42A9F6B2-34EA-6C4D-95AE-CA309E142823}" destId="{F7A67BB1-6A9F-A04C-938F-FC2B1028C111}" srcOrd="1" destOrd="0" presId="urn:microsoft.com/office/officeart/2016/7/layout/BasicLinearProcessNumbered"/>
    <dgm:cxn modelId="{3823AFE7-9390-C341-87A9-AAA29D4854E4}" type="presParOf" srcId="{42A9F6B2-34EA-6C4D-95AE-CA309E142823}" destId="{D8B2FD74-A5D8-CA4A-8C09-4A220B45D565}" srcOrd="2" destOrd="0" presId="urn:microsoft.com/office/officeart/2016/7/layout/BasicLinearProcessNumbered"/>
    <dgm:cxn modelId="{D47801E2-9833-184D-9784-32E9098CD078}" type="presParOf" srcId="{42A9F6B2-34EA-6C4D-95AE-CA309E142823}" destId="{B57FDDA3-C9F6-E541-A90D-5ADC1429FB8C}" srcOrd="3" destOrd="0" presId="urn:microsoft.com/office/officeart/2016/7/layout/BasicLinearProcessNumbered"/>
    <dgm:cxn modelId="{BB19C35A-827A-D245-8AE0-122352FF5BB7}" type="presParOf" srcId="{2927EC0C-0C5A-C94D-8A9E-9C21E297BA53}" destId="{545239F2-9DA7-7045-AB31-A8DF2BF27B8C}" srcOrd="1" destOrd="0" presId="urn:microsoft.com/office/officeart/2016/7/layout/BasicLinearProcessNumbered"/>
    <dgm:cxn modelId="{146B447C-A97E-5140-973C-439443377EA0}" type="presParOf" srcId="{2927EC0C-0C5A-C94D-8A9E-9C21E297BA53}" destId="{31EC3420-60C8-2B4A-9653-6C25057A46B6}" srcOrd="2" destOrd="0" presId="urn:microsoft.com/office/officeart/2016/7/layout/BasicLinearProcessNumbered"/>
    <dgm:cxn modelId="{40E95F62-C2BD-0D45-B971-94177F7A8763}" type="presParOf" srcId="{31EC3420-60C8-2B4A-9653-6C25057A46B6}" destId="{A22E7BD7-BEA7-3C41-B0BF-3B70127DAED6}" srcOrd="0" destOrd="0" presId="urn:microsoft.com/office/officeart/2016/7/layout/BasicLinearProcessNumbered"/>
    <dgm:cxn modelId="{404145F6-B50F-EC45-8393-4B81604F1F9B}" type="presParOf" srcId="{31EC3420-60C8-2B4A-9653-6C25057A46B6}" destId="{037A0B42-BF8A-0340-8AC8-D2D3F7F31B59}" srcOrd="1" destOrd="0" presId="urn:microsoft.com/office/officeart/2016/7/layout/BasicLinearProcessNumbered"/>
    <dgm:cxn modelId="{5B977476-62CA-7C4E-AACC-FAB32E5F861F}" type="presParOf" srcId="{31EC3420-60C8-2B4A-9653-6C25057A46B6}" destId="{06D7F256-D798-D640-882B-5F6D86D407CC}" srcOrd="2" destOrd="0" presId="urn:microsoft.com/office/officeart/2016/7/layout/BasicLinearProcessNumbered"/>
    <dgm:cxn modelId="{E84DA83E-F1DE-CF4B-B18B-0E24E59EF580}" type="presParOf" srcId="{31EC3420-60C8-2B4A-9653-6C25057A46B6}" destId="{1FCA8CD1-7C14-9246-85DB-DB2847C8C0F2}" srcOrd="3" destOrd="0" presId="urn:microsoft.com/office/officeart/2016/7/layout/BasicLinearProcessNumbered"/>
    <dgm:cxn modelId="{53674C45-0396-5E4B-9011-CB9B44F4CCE2}" type="presParOf" srcId="{2927EC0C-0C5A-C94D-8A9E-9C21E297BA53}" destId="{3E8FB7FA-8607-5C46-B6CB-C2DAF03721C5}" srcOrd="3" destOrd="0" presId="urn:microsoft.com/office/officeart/2016/7/layout/BasicLinearProcessNumbered"/>
    <dgm:cxn modelId="{8E15BC06-BC93-4040-8B63-BF9D9606869D}" type="presParOf" srcId="{2927EC0C-0C5A-C94D-8A9E-9C21E297BA53}" destId="{C775B252-EE78-8341-B45B-FE9BE9D7FE5F}" srcOrd="4" destOrd="0" presId="urn:microsoft.com/office/officeart/2016/7/layout/BasicLinearProcessNumbered"/>
    <dgm:cxn modelId="{31544F3F-A5F1-864A-87B5-12575F42C0FC}" type="presParOf" srcId="{C775B252-EE78-8341-B45B-FE9BE9D7FE5F}" destId="{6127A9FE-FFF7-4146-B7E5-7B6CF26E4B06}" srcOrd="0" destOrd="0" presId="urn:microsoft.com/office/officeart/2016/7/layout/BasicLinearProcessNumbered"/>
    <dgm:cxn modelId="{DA89623A-08CB-3947-B5D9-6F9912F7ED96}" type="presParOf" srcId="{C775B252-EE78-8341-B45B-FE9BE9D7FE5F}" destId="{935656D8-5162-5A4E-A272-E29D04DF7E3D}" srcOrd="1" destOrd="0" presId="urn:microsoft.com/office/officeart/2016/7/layout/BasicLinearProcessNumbered"/>
    <dgm:cxn modelId="{21E2BC1C-81D8-364C-869B-4483E366A2F8}" type="presParOf" srcId="{C775B252-EE78-8341-B45B-FE9BE9D7FE5F}" destId="{7D423302-F27F-9240-AD2D-D8994F751970}" srcOrd="2" destOrd="0" presId="urn:microsoft.com/office/officeart/2016/7/layout/BasicLinearProcessNumbered"/>
    <dgm:cxn modelId="{4D4CF3AB-AFC1-CB44-877F-C983B044F3DA}" type="presParOf" srcId="{C775B252-EE78-8341-B45B-FE9BE9D7FE5F}" destId="{068ED292-0F38-F040-88E5-1F4EFB2269C4}"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6BFFCE-972C-4635-9068-0E3EF787204A}"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7CA8BD4A-C709-4551-BD4C-810FD562380A}">
      <dgm:prSet/>
      <dgm:spPr/>
      <dgm:t>
        <a:bodyPr/>
        <a:lstStyle/>
        <a:p>
          <a:r>
            <a:rPr lang="en-US"/>
            <a:t>Dated (contemporaneous)</a:t>
          </a:r>
        </a:p>
      </dgm:t>
    </dgm:pt>
    <dgm:pt modelId="{FF9FDFC3-8608-4E32-B378-DE167BD644F4}" type="parTrans" cxnId="{CD9513F2-DA28-44E0-83FC-B5F37D47DCA1}">
      <dgm:prSet/>
      <dgm:spPr/>
      <dgm:t>
        <a:bodyPr/>
        <a:lstStyle/>
        <a:p>
          <a:endParaRPr lang="en-US"/>
        </a:p>
      </dgm:t>
    </dgm:pt>
    <dgm:pt modelId="{1B49BDB3-4D2D-41EA-9DFE-2C7769664BB7}" type="sibTrans" cxnId="{CD9513F2-DA28-44E0-83FC-B5F37D47DCA1}">
      <dgm:prSet/>
      <dgm:spPr/>
      <dgm:t>
        <a:bodyPr/>
        <a:lstStyle/>
        <a:p>
          <a:endParaRPr lang="en-US"/>
        </a:p>
      </dgm:t>
    </dgm:pt>
    <dgm:pt modelId="{7374D806-9DE5-4D3B-BE9E-8AF8C98CDB79}">
      <dgm:prSet/>
      <dgm:spPr/>
      <dgm:t>
        <a:bodyPr/>
        <a:lstStyle/>
        <a:p>
          <a:r>
            <a:rPr lang="en-US"/>
            <a:t>Timed (if necessary) </a:t>
          </a:r>
        </a:p>
      </dgm:t>
    </dgm:pt>
    <dgm:pt modelId="{C4370BF6-8A7B-4B55-80B0-8B4578E5CD89}" type="parTrans" cxnId="{E31D7EEB-C2BB-4B4A-93F9-A1B0BB3E1295}">
      <dgm:prSet/>
      <dgm:spPr/>
      <dgm:t>
        <a:bodyPr/>
        <a:lstStyle/>
        <a:p>
          <a:endParaRPr lang="en-US"/>
        </a:p>
      </dgm:t>
    </dgm:pt>
    <dgm:pt modelId="{C8006805-4B40-47CE-A18F-DD2067DABAB4}" type="sibTrans" cxnId="{E31D7EEB-C2BB-4B4A-93F9-A1B0BB3E1295}">
      <dgm:prSet/>
      <dgm:spPr/>
      <dgm:t>
        <a:bodyPr/>
        <a:lstStyle/>
        <a:p>
          <a:endParaRPr lang="en-US"/>
        </a:p>
      </dgm:t>
    </dgm:pt>
    <dgm:pt modelId="{C24454F9-8599-41AA-A029-F756CE38960E}">
      <dgm:prSet/>
      <dgm:spPr/>
      <dgm:t>
        <a:bodyPr/>
        <a:lstStyle/>
        <a:p>
          <a:r>
            <a:rPr lang="en-US"/>
            <a:t>Signed (not just initialed)</a:t>
          </a:r>
        </a:p>
      </dgm:t>
    </dgm:pt>
    <dgm:pt modelId="{E989590E-4163-4103-AD2C-D8BE532A2F27}" type="parTrans" cxnId="{4FA0AE92-DACC-430A-8101-13F25DF8ABD4}">
      <dgm:prSet/>
      <dgm:spPr/>
      <dgm:t>
        <a:bodyPr/>
        <a:lstStyle/>
        <a:p>
          <a:endParaRPr lang="en-US"/>
        </a:p>
      </dgm:t>
    </dgm:pt>
    <dgm:pt modelId="{E589B1DC-9477-4298-A172-4C402807E808}" type="sibTrans" cxnId="{4FA0AE92-DACC-430A-8101-13F25DF8ABD4}">
      <dgm:prSet/>
      <dgm:spPr/>
      <dgm:t>
        <a:bodyPr/>
        <a:lstStyle/>
        <a:p>
          <a:endParaRPr lang="en-US"/>
        </a:p>
      </dgm:t>
    </dgm:pt>
    <dgm:pt modelId="{2D2F7FF8-76C8-4A69-8288-EDE0770823C4}">
      <dgm:prSet/>
      <dgm:spPr/>
      <dgm:t>
        <a:bodyPr/>
        <a:lstStyle/>
        <a:p>
          <a:r>
            <a:rPr lang="en-US"/>
            <a:t>In chronological order</a:t>
          </a:r>
        </a:p>
      </dgm:t>
    </dgm:pt>
    <dgm:pt modelId="{61FB5FF9-3C50-4DA3-A19F-53C91D973A09}" type="parTrans" cxnId="{2453F38C-B64C-4B7D-BFA2-8392D0A39D09}">
      <dgm:prSet/>
      <dgm:spPr/>
      <dgm:t>
        <a:bodyPr/>
        <a:lstStyle/>
        <a:p>
          <a:endParaRPr lang="en-US"/>
        </a:p>
      </dgm:t>
    </dgm:pt>
    <dgm:pt modelId="{606C0782-5DB4-47D0-9E0D-DE6EF90D7FA5}" type="sibTrans" cxnId="{2453F38C-B64C-4B7D-BFA2-8392D0A39D09}">
      <dgm:prSet/>
      <dgm:spPr/>
      <dgm:t>
        <a:bodyPr/>
        <a:lstStyle/>
        <a:p>
          <a:endParaRPr lang="en-US"/>
        </a:p>
      </dgm:t>
    </dgm:pt>
    <dgm:pt modelId="{48A8C8D0-73B9-4683-BA7E-00D2CF2377A4}">
      <dgm:prSet/>
      <dgm:spPr/>
      <dgm:t>
        <a:bodyPr/>
        <a:lstStyle/>
        <a:p>
          <a:r>
            <a:rPr lang="en-US"/>
            <a:t>Legible and copy-able (use black pen  or, better, type)</a:t>
          </a:r>
        </a:p>
      </dgm:t>
    </dgm:pt>
    <dgm:pt modelId="{C9DCC034-FE33-4676-868F-97805F8B07DF}" type="parTrans" cxnId="{E95CAAF1-E8DF-4E2F-89BA-BE6781D4325E}">
      <dgm:prSet/>
      <dgm:spPr/>
      <dgm:t>
        <a:bodyPr/>
        <a:lstStyle/>
        <a:p>
          <a:endParaRPr lang="en-US"/>
        </a:p>
      </dgm:t>
    </dgm:pt>
    <dgm:pt modelId="{772E53A2-0584-43BC-8C34-BD6E9CC253BA}" type="sibTrans" cxnId="{E95CAAF1-E8DF-4E2F-89BA-BE6781D4325E}">
      <dgm:prSet/>
      <dgm:spPr/>
      <dgm:t>
        <a:bodyPr/>
        <a:lstStyle/>
        <a:p>
          <a:endParaRPr lang="en-US"/>
        </a:p>
      </dgm:t>
    </dgm:pt>
    <dgm:pt modelId="{7FFC53CA-E046-4356-B068-F780B3AEA8E7}">
      <dgm:prSet/>
      <dgm:spPr/>
      <dgm:t>
        <a:bodyPr/>
        <a:lstStyle/>
        <a:p>
          <a:r>
            <a:rPr lang="en-US"/>
            <a:t>Not deleted (no Tippex)</a:t>
          </a:r>
        </a:p>
      </dgm:t>
    </dgm:pt>
    <dgm:pt modelId="{E3DB15A5-683C-49C6-A706-56295D97BBFE}" type="parTrans" cxnId="{CED8EC3A-FE81-43EB-829C-3FF4FD85DBBE}">
      <dgm:prSet/>
      <dgm:spPr/>
      <dgm:t>
        <a:bodyPr/>
        <a:lstStyle/>
        <a:p>
          <a:endParaRPr lang="en-US"/>
        </a:p>
      </dgm:t>
    </dgm:pt>
    <dgm:pt modelId="{D39A2616-999E-4575-A300-053CAEC267D7}" type="sibTrans" cxnId="{CED8EC3A-FE81-43EB-829C-3FF4FD85DBBE}">
      <dgm:prSet/>
      <dgm:spPr/>
      <dgm:t>
        <a:bodyPr/>
        <a:lstStyle/>
        <a:p>
          <a:endParaRPr lang="en-US"/>
        </a:p>
      </dgm:t>
    </dgm:pt>
    <dgm:pt modelId="{5F21AC1E-537D-094E-91DB-32F727EC386D}" type="pres">
      <dgm:prSet presAssocID="{E96BFFCE-972C-4635-9068-0E3EF787204A}" presName="diagram" presStyleCnt="0">
        <dgm:presLayoutVars>
          <dgm:dir/>
          <dgm:resizeHandles val="exact"/>
        </dgm:presLayoutVars>
      </dgm:prSet>
      <dgm:spPr/>
    </dgm:pt>
    <dgm:pt modelId="{FDDC897D-6A08-3C40-820A-DA37B44089E8}" type="pres">
      <dgm:prSet presAssocID="{7CA8BD4A-C709-4551-BD4C-810FD562380A}" presName="node" presStyleLbl="node1" presStyleIdx="0" presStyleCnt="6">
        <dgm:presLayoutVars>
          <dgm:bulletEnabled val="1"/>
        </dgm:presLayoutVars>
      </dgm:prSet>
      <dgm:spPr/>
    </dgm:pt>
    <dgm:pt modelId="{C0ED5E2D-D438-B646-88B9-6F843AF467EC}" type="pres">
      <dgm:prSet presAssocID="{1B49BDB3-4D2D-41EA-9DFE-2C7769664BB7}" presName="sibTrans" presStyleCnt="0"/>
      <dgm:spPr/>
    </dgm:pt>
    <dgm:pt modelId="{EAD90FC5-C552-B04D-803B-5A1BA04C7631}" type="pres">
      <dgm:prSet presAssocID="{7374D806-9DE5-4D3B-BE9E-8AF8C98CDB79}" presName="node" presStyleLbl="node1" presStyleIdx="1" presStyleCnt="6">
        <dgm:presLayoutVars>
          <dgm:bulletEnabled val="1"/>
        </dgm:presLayoutVars>
      </dgm:prSet>
      <dgm:spPr/>
    </dgm:pt>
    <dgm:pt modelId="{50271296-7599-684D-8B22-8A5160AFAD3D}" type="pres">
      <dgm:prSet presAssocID="{C8006805-4B40-47CE-A18F-DD2067DABAB4}" presName="sibTrans" presStyleCnt="0"/>
      <dgm:spPr/>
    </dgm:pt>
    <dgm:pt modelId="{98AEC08A-31D7-234C-B018-B9B61A73920E}" type="pres">
      <dgm:prSet presAssocID="{C24454F9-8599-41AA-A029-F756CE38960E}" presName="node" presStyleLbl="node1" presStyleIdx="2" presStyleCnt="6">
        <dgm:presLayoutVars>
          <dgm:bulletEnabled val="1"/>
        </dgm:presLayoutVars>
      </dgm:prSet>
      <dgm:spPr/>
    </dgm:pt>
    <dgm:pt modelId="{7CBEBC6F-B44D-BA4F-A781-52239D5B346E}" type="pres">
      <dgm:prSet presAssocID="{E589B1DC-9477-4298-A172-4C402807E808}" presName="sibTrans" presStyleCnt="0"/>
      <dgm:spPr/>
    </dgm:pt>
    <dgm:pt modelId="{CFF2C739-C90C-3E44-873C-B43F67B7E8AF}" type="pres">
      <dgm:prSet presAssocID="{2D2F7FF8-76C8-4A69-8288-EDE0770823C4}" presName="node" presStyleLbl="node1" presStyleIdx="3" presStyleCnt="6">
        <dgm:presLayoutVars>
          <dgm:bulletEnabled val="1"/>
        </dgm:presLayoutVars>
      </dgm:prSet>
      <dgm:spPr/>
    </dgm:pt>
    <dgm:pt modelId="{FD533510-9EF2-154F-9CAB-5EC3C1B5E8CF}" type="pres">
      <dgm:prSet presAssocID="{606C0782-5DB4-47D0-9E0D-DE6EF90D7FA5}" presName="sibTrans" presStyleCnt="0"/>
      <dgm:spPr/>
    </dgm:pt>
    <dgm:pt modelId="{B272BC21-6691-B847-AE4C-A0B4030E0B9E}" type="pres">
      <dgm:prSet presAssocID="{48A8C8D0-73B9-4683-BA7E-00D2CF2377A4}" presName="node" presStyleLbl="node1" presStyleIdx="4" presStyleCnt="6">
        <dgm:presLayoutVars>
          <dgm:bulletEnabled val="1"/>
        </dgm:presLayoutVars>
      </dgm:prSet>
      <dgm:spPr/>
    </dgm:pt>
    <dgm:pt modelId="{BE76EE1F-8855-AB42-9BB3-1EA48E6A21CD}" type="pres">
      <dgm:prSet presAssocID="{772E53A2-0584-43BC-8C34-BD6E9CC253BA}" presName="sibTrans" presStyleCnt="0"/>
      <dgm:spPr/>
    </dgm:pt>
    <dgm:pt modelId="{8EAC7DB4-B002-2844-A001-530D8FBF8C51}" type="pres">
      <dgm:prSet presAssocID="{7FFC53CA-E046-4356-B068-F780B3AEA8E7}" presName="node" presStyleLbl="node1" presStyleIdx="5" presStyleCnt="6">
        <dgm:presLayoutVars>
          <dgm:bulletEnabled val="1"/>
        </dgm:presLayoutVars>
      </dgm:prSet>
      <dgm:spPr/>
    </dgm:pt>
  </dgm:ptLst>
  <dgm:cxnLst>
    <dgm:cxn modelId="{6E77C918-71F9-BC4A-A121-4BA35FDABF52}" type="presOf" srcId="{7FFC53CA-E046-4356-B068-F780B3AEA8E7}" destId="{8EAC7DB4-B002-2844-A001-530D8FBF8C51}" srcOrd="0" destOrd="0" presId="urn:microsoft.com/office/officeart/2005/8/layout/default"/>
    <dgm:cxn modelId="{CED8EC3A-FE81-43EB-829C-3FF4FD85DBBE}" srcId="{E96BFFCE-972C-4635-9068-0E3EF787204A}" destId="{7FFC53CA-E046-4356-B068-F780B3AEA8E7}" srcOrd="5" destOrd="0" parTransId="{E3DB15A5-683C-49C6-A706-56295D97BBFE}" sibTransId="{D39A2616-999E-4575-A300-053CAEC267D7}"/>
    <dgm:cxn modelId="{BC83E54A-DC22-C140-B02B-8F7BBC4607E8}" type="presOf" srcId="{C24454F9-8599-41AA-A029-F756CE38960E}" destId="{98AEC08A-31D7-234C-B018-B9B61A73920E}" srcOrd="0" destOrd="0" presId="urn:microsoft.com/office/officeart/2005/8/layout/default"/>
    <dgm:cxn modelId="{DCE1815C-83A8-E44A-9F94-A91285A2A940}" type="presOf" srcId="{2D2F7FF8-76C8-4A69-8288-EDE0770823C4}" destId="{CFF2C739-C90C-3E44-873C-B43F67B7E8AF}" srcOrd="0" destOrd="0" presId="urn:microsoft.com/office/officeart/2005/8/layout/default"/>
    <dgm:cxn modelId="{2453F38C-B64C-4B7D-BFA2-8392D0A39D09}" srcId="{E96BFFCE-972C-4635-9068-0E3EF787204A}" destId="{2D2F7FF8-76C8-4A69-8288-EDE0770823C4}" srcOrd="3" destOrd="0" parTransId="{61FB5FF9-3C50-4DA3-A19F-53C91D973A09}" sibTransId="{606C0782-5DB4-47D0-9E0D-DE6EF90D7FA5}"/>
    <dgm:cxn modelId="{4FA0AE92-DACC-430A-8101-13F25DF8ABD4}" srcId="{E96BFFCE-972C-4635-9068-0E3EF787204A}" destId="{C24454F9-8599-41AA-A029-F756CE38960E}" srcOrd="2" destOrd="0" parTransId="{E989590E-4163-4103-AD2C-D8BE532A2F27}" sibTransId="{E589B1DC-9477-4298-A172-4C402807E808}"/>
    <dgm:cxn modelId="{387D2E94-C44D-7C42-A964-97ADE813D998}" type="presOf" srcId="{48A8C8D0-73B9-4683-BA7E-00D2CF2377A4}" destId="{B272BC21-6691-B847-AE4C-A0B4030E0B9E}" srcOrd="0" destOrd="0" presId="urn:microsoft.com/office/officeart/2005/8/layout/default"/>
    <dgm:cxn modelId="{01636AC0-DB32-9F4D-B6D9-267D040200CE}" type="presOf" srcId="{7374D806-9DE5-4D3B-BE9E-8AF8C98CDB79}" destId="{EAD90FC5-C552-B04D-803B-5A1BA04C7631}" srcOrd="0" destOrd="0" presId="urn:microsoft.com/office/officeart/2005/8/layout/default"/>
    <dgm:cxn modelId="{533709EB-C4F9-FA4B-AB77-615E4113FC3A}" type="presOf" srcId="{E96BFFCE-972C-4635-9068-0E3EF787204A}" destId="{5F21AC1E-537D-094E-91DB-32F727EC386D}" srcOrd="0" destOrd="0" presId="urn:microsoft.com/office/officeart/2005/8/layout/default"/>
    <dgm:cxn modelId="{E31D7EEB-C2BB-4B4A-93F9-A1B0BB3E1295}" srcId="{E96BFFCE-972C-4635-9068-0E3EF787204A}" destId="{7374D806-9DE5-4D3B-BE9E-8AF8C98CDB79}" srcOrd="1" destOrd="0" parTransId="{C4370BF6-8A7B-4B55-80B0-8B4578E5CD89}" sibTransId="{C8006805-4B40-47CE-A18F-DD2067DABAB4}"/>
    <dgm:cxn modelId="{E95CAAF1-E8DF-4E2F-89BA-BE6781D4325E}" srcId="{E96BFFCE-972C-4635-9068-0E3EF787204A}" destId="{48A8C8D0-73B9-4683-BA7E-00D2CF2377A4}" srcOrd="4" destOrd="0" parTransId="{C9DCC034-FE33-4676-868F-97805F8B07DF}" sibTransId="{772E53A2-0584-43BC-8C34-BD6E9CC253BA}"/>
    <dgm:cxn modelId="{CD9513F2-DA28-44E0-83FC-B5F37D47DCA1}" srcId="{E96BFFCE-972C-4635-9068-0E3EF787204A}" destId="{7CA8BD4A-C709-4551-BD4C-810FD562380A}" srcOrd="0" destOrd="0" parTransId="{FF9FDFC3-8608-4E32-B378-DE167BD644F4}" sibTransId="{1B49BDB3-4D2D-41EA-9DFE-2C7769664BB7}"/>
    <dgm:cxn modelId="{79389DF7-3643-3745-B6D6-9C9757690DF2}" type="presOf" srcId="{7CA8BD4A-C709-4551-BD4C-810FD562380A}" destId="{FDDC897D-6A08-3C40-820A-DA37B44089E8}" srcOrd="0" destOrd="0" presId="urn:microsoft.com/office/officeart/2005/8/layout/default"/>
    <dgm:cxn modelId="{8BBAF669-CBE1-1244-8A92-4A950DEAC41B}" type="presParOf" srcId="{5F21AC1E-537D-094E-91DB-32F727EC386D}" destId="{FDDC897D-6A08-3C40-820A-DA37B44089E8}" srcOrd="0" destOrd="0" presId="urn:microsoft.com/office/officeart/2005/8/layout/default"/>
    <dgm:cxn modelId="{EF9F9717-1918-F14D-BEA5-6BD72FB0E796}" type="presParOf" srcId="{5F21AC1E-537D-094E-91DB-32F727EC386D}" destId="{C0ED5E2D-D438-B646-88B9-6F843AF467EC}" srcOrd="1" destOrd="0" presId="urn:microsoft.com/office/officeart/2005/8/layout/default"/>
    <dgm:cxn modelId="{8DD1A0A1-2447-DA4D-A7A5-C042152ACF25}" type="presParOf" srcId="{5F21AC1E-537D-094E-91DB-32F727EC386D}" destId="{EAD90FC5-C552-B04D-803B-5A1BA04C7631}" srcOrd="2" destOrd="0" presId="urn:microsoft.com/office/officeart/2005/8/layout/default"/>
    <dgm:cxn modelId="{D1275120-53BA-0E44-BFFD-B293415B6F77}" type="presParOf" srcId="{5F21AC1E-537D-094E-91DB-32F727EC386D}" destId="{50271296-7599-684D-8B22-8A5160AFAD3D}" srcOrd="3" destOrd="0" presId="urn:microsoft.com/office/officeart/2005/8/layout/default"/>
    <dgm:cxn modelId="{B47222DA-85DC-9746-BA6C-B53CC28F2112}" type="presParOf" srcId="{5F21AC1E-537D-094E-91DB-32F727EC386D}" destId="{98AEC08A-31D7-234C-B018-B9B61A73920E}" srcOrd="4" destOrd="0" presId="urn:microsoft.com/office/officeart/2005/8/layout/default"/>
    <dgm:cxn modelId="{CC3C3E57-6FF9-3843-9825-A2F7D090E612}" type="presParOf" srcId="{5F21AC1E-537D-094E-91DB-32F727EC386D}" destId="{7CBEBC6F-B44D-BA4F-A781-52239D5B346E}" srcOrd="5" destOrd="0" presId="urn:microsoft.com/office/officeart/2005/8/layout/default"/>
    <dgm:cxn modelId="{CE3F3668-CFC2-E348-AD23-69AE53E80DF6}" type="presParOf" srcId="{5F21AC1E-537D-094E-91DB-32F727EC386D}" destId="{CFF2C739-C90C-3E44-873C-B43F67B7E8AF}" srcOrd="6" destOrd="0" presId="urn:microsoft.com/office/officeart/2005/8/layout/default"/>
    <dgm:cxn modelId="{5BA2684B-5F32-4F4E-B9CB-3C070ED3665B}" type="presParOf" srcId="{5F21AC1E-537D-094E-91DB-32F727EC386D}" destId="{FD533510-9EF2-154F-9CAB-5EC3C1B5E8CF}" srcOrd="7" destOrd="0" presId="urn:microsoft.com/office/officeart/2005/8/layout/default"/>
    <dgm:cxn modelId="{0631AF8A-68EB-E749-91E7-C736390D18B4}" type="presParOf" srcId="{5F21AC1E-537D-094E-91DB-32F727EC386D}" destId="{B272BC21-6691-B847-AE4C-A0B4030E0B9E}" srcOrd="8" destOrd="0" presId="urn:microsoft.com/office/officeart/2005/8/layout/default"/>
    <dgm:cxn modelId="{E9BA18EE-2018-7949-9A17-6CE2E267A68A}" type="presParOf" srcId="{5F21AC1E-537D-094E-91DB-32F727EC386D}" destId="{BE76EE1F-8855-AB42-9BB3-1EA48E6A21CD}" srcOrd="9" destOrd="0" presId="urn:microsoft.com/office/officeart/2005/8/layout/default"/>
    <dgm:cxn modelId="{49A26C4E-1485-504A-8629-7BE74283249E}" type="presParOf" srcId="{5F21AC1E-537D-094E-91DB-32F727EC386D}" destId="{8EAC7DB4-B002-2844-A001-530D8FBF8C51}"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C0B1279-494C-4230-8A8C-1538111942F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635C8249-1F18-4C6B-A288-D008F90EDDFB}">
      <dgm:prSet/>
      <dgm:spPr/>
      <dgm:t>
        <a:bodyPr/>
        <a:lstStyle/>
        <a:p>
          <a:r>
            <a:rPr lang="en-GB"/>
            <a:t>Is it related to the objectives of the work? </a:t>
          </a:r>
          <a:endParaRPr lang="en-US"/>
        </a:p>
      </dgm:t>
    </dgm:pt>
    <dgm:pt modelId="{3FF337D8-37C3-4FBB-B894-31657072BE69}" type="parTrans" cxnId="{5BA8EA14-9141-48E0-895F-175B1AFCA870}">
      <dgm:prSet/>
      <dgm:spPr/>
      <dgm:t>
        <a:bodyPr/>
        <a:lstStyle/>
        <a:p>
          <a:endParaRPr lang="en-US"/>
        </a:p>
      </dgm:t>
    </dgm:pt>
    <dgm:pt modelId="{6D39ED07-D87D-43EA-AA6A-D2AF5726B623}" type="sibTrans" cxnId="{5BA8EA14-9141-48E0-895F-175B1AFCA870}">
      <dgm:prSet/>
      <dgm:spPr/>
      <dgm:t>
        <a:bodyPr/>
        <a:lstStyle/>
        <a:p>
          <a:endParaRPr lang="en-US"/>
        </a:p>
      </dgm:t>
    </dgm:pt>
    <dgm:pt modelId="{EA3B7045-2054-4208-A5DC-20F3DEF45D51}">
      <dgm:prSet/>
      <dgm:spPr/>
      <dgm:t>
        <a:bodyPr/>
        <a:lstStyle/>
        <a:p>
          <a:r>
            <a:rPr lang="en-GB"/>
            <a:t>Does it promote the quality of the service?</a:t>
          </a:r>
          <a:endParaRPr lang="en-US"/>
        </a:p>
      </dgm:t>
    </dgm:pt>
    <dgm:pt modelId="{770ED26B-B246-4425-A6AD-8D3AB3A664B2}" type="parTrans" cxnId="{FA297C5C-C601-4BE4-9450-FA9BE1768501}">
      <dgm:prSet/>
      <dgm:spPr/>
      <dgm:t>
        <a:bodyPr/>
        <a:lstStyle/>
        <a:p>
          <a:endParaRPr lang="en-US"/>
        </a:p>
      </dgm:t>
    </dgm:pt>
    <dgm:pt modelId="{AD23209F-95FD-404C-BB28-3ECD654D68D8}" type="sibTrans" cxnId="{FA297C5C-C601-4BE4-9450-FA9BE1768501}">
      <dgm:prSet/>
      <dgm:spPr/>
      <dgm:t>
        <a:bodyPr/>
        <a:lstStyle/>
        <a:p>
          <a:endParaRPr lang="en-US"/>
        </a:p>
      </dgm:t>
    </dgm:pt>
    <dgm:pt modelId="{E5D76905-55ED-47AB-AF54-A4D0B44718E2}">
      <dgm:prSet/>
      <dgm:spPr/>
      <dgm:t>
        <a:bodyPr/>
        <a:lstStyle/>
        <a:p>
          <a:r>
            <a:rPr lang="en-GB"/>
            <a:t>Does it serve the interests of the subject?</a:t>
          </a:r>
          <a:endParaRPr lang="en-US"/>
        </a:p>
      </dgm:t>
    </dgm:pt>
    <dgm:pt modelId="{680CA5A3-57F3-4126-9DA1-A78E01628EAC}" type="parTrans" cxnId="{E80EF770-E5A5-49E2-B315-305D6B71C942}">
      <dgm:prSet/>
      <dgm:spPr/>
      <dgm:t>
        <a:bodyPr/>
        <a:lstStyle/>
        <a:p>
          <a:endParaRPr lang="en-US"/>
        </a:p>
      </dgm:t>
    </dgm:pt>
    <dgm:pt modelId="{22F31B8C-56D3-4BB4-99F4-3687E1914549}" type="sibTrans" cxnId="{E80EF770-E5A5-49E2-B315-305D6B71C942}">
      <dgm:prSet/>
      <dgm:spPr/>
      <dgm:t>
        <a:bodyPr/>
        <a:lstStyle/>
        <a:p>
          <a:endParaRPr lang="en-US"/>
        </a:p>
      </dgm:t>
    </dgm:pt>
    <dgm:pt modelId="{06E8FE94-C882-46FD-A8A2-9074BF5D2501}">
      <dgm:prSet/>
      <dgm:spPr/>
      <dgm:t>
        <a:bodyPr/>
        <a:lstStyle/>
        <a:p>
          <a:r>
            <a:rPr lang="en-GB"/>
            <a:t>Does it help promote his/her welfare?</a:t>
          </a:r>
          <a:endParaRPr lang="en-US"/>
        </a:p>
      </dgm:t>
    </dgm:pt>
    <dgm:pt modelId="{21087446-D808-463B-8FDD-8FFBDF3333BE}" type="parTrans" cxnId="{00DBC06D-3851-4F33-8218-24D4A7380229}">
      <dgm:prSet/>
      <dgm:spPr/>
      <dgm:t>
        <a:bodyPr/>
        <a:lstStyle/>
        <a:p>
          <a:endParaRPr lang="en-US"/>
        </a:p>
      </dgm:t>
    </dgm:pt>
    <dgm:pt modelId="{2117EB37-E642-494B-9BD9-EE468FEF45CB}" type="sibTrans" cxnId="{00DBC06D-3851-4F33-8218-24D4A7380229}">
      <dgm:prSet/>
      <dgm:spPr/>
      <dgm:t>
        <a:bodyPr/>
        <a:lstStyle/>
        <a:p>
          <a:endParaRPr lang="en-US"/>
        </a:p>
      </dgm:t>
    </dgm:pt>
    <dgm:pt modelId="{7B57EAA6-1A91-9445-86D8-84C23EA9B842}" type="pres">
      <dgm:prSet presAssocID="{7C0B1279-494C-4230-8A8C-1538111942F3}" presName="linear" presStyleCnt="0">
        <dgm:presLayoutVars>
          <dgm:animLvl val="lvl"/>
          <dgm:resizeHandles val="exact"/>
        </dgm:presLayoutVars>
      </dgm:prSet>
      <dgm:spPr/>
    </dgm:pt>
    <dgm:pt modelId="{F6740364-DF8C-9947-82B3-DC006D4F1C4E}" type="pres">
      <dgm:prSet presAssocID="{635C8249-1F18-4C6B-A288-D008F90EDDFB}" presName="parentText" presStyleLbl="node1" presStyleIdx="0" presStyleCnt="4">
        <dgm:presLayoutVars>
          <dgm:chMax val="0"/>
          <dgm:bulletEnabled val="1"/>
        </dgm:presLayoutVars>
      </dgm:prSet>
      <dgm:spPr/>
    </dgm:pt>
    <dgm:pt modelId="{237FA08B-C43B-354D-A038-64BC31DFCF85}" type="pres">
      <dgm:prSet presAssocID="{6D39ED07-D87D-43EA-AA6A-D2AF5726B623}" presName="spacer" presStyleCnt="0"/>
      <dgm:spPr/>
    </dgm:pt>
    <dgm:pt modelId="{827CD370-690C-3643-8A4D-83D4DF53EBF0}" type="pres">
      <dgm:prSet presAssocID="{EA3B7045-2054-4208-A5DC-20F3DEF45D51}" presName="parentText" presStyleLbl="node1" presStyleIdx="1" presStyleCnt="4">
        <dgm:presLayoutVars>
          <dgm:chMax val="0"/>
          <dgm:bulletEnabled val="1"/>
        </dgm:presLayoutVars>
      </dgm:prSet>
      <dgm:spPr/>
    </dgm:pt>
    <dgm:pt modelId="{E1B5BA3E-AE02-134A-ABFF-BC701974ECA0}" type="pres">
      <dgm:prSet presAssocID="{AD23209F-95FD-404C-BB28-3ECD654D68D8}" presName="spacer" presStyleCnt="0"/>
      <dgm:spPr/>
    </dgm:pt>
    <dgm:pt modelId="{1C5339DA-99A7-7E4E-BF38-8078A29E70DE}" type="pres">
      <dgm:prSet presAssocID="{E5D76905-55ED-47AB-AF54-A4D0B44718E2}" presName="parentText" presStyleLbl="node1" presStyleIdx="2" presStyleCnt="4">
        <dgm:presLayoutVars>
          <dgm:chMax val="0"/>
          <dgm:bulletEnabled val="1"/>
        </dgm:presLayoutVars>
      </dgm:prSet>
      <dgm:spPr/>
    </dgm:pt>
    <dgm:pt modelId="{0CB95E51-CC42-CB4D-9F00-7592469ED715}" type="pres">
      <dgm:prSet presAssocID="{22F31B8C-56D3-4BB4-99F4-3687E1914549}" presName="spacer" presStyleCnt="0"/>
      <dgm:spPr/>
    </dgm:pt>
    <dgm:pt modelId="{0BA8B3E5-65E3-5D44-93FD-7E926EE71815}" type="pres">
      <dgm:prSet presAssocID="{06E8FE94-C882-46FD-A8A2-9074BF5D2501}" presName="parentText" presStyleLbl="node1" presStyleIdx="3" presStyleCnt="4">
        <dgm:presLayoutVars>
          <dgm:chMax val="0"/>
          <dgm:bulletEnabled val="1"/>
        </dgm:presLayoutVars>
      </dgm:prSet>
      <dgm:spPr/>
    </dgm:pt>
  </dgm:ptLst>
  <dgm:cxnLst>
    <dgm:cxn modelId="{5BA8EA14-9141-48E0-895F-175B1AFCA870}" srcId="{7C0B1279-494C-4230-8A8C-1538111942F3}" destId="{635C8249-1F18-4C6B-A288-D008F90EDDFB}" srcOrd="0" destOrd="0" parTransId="{3FF337D8-37C3-4FBB-B894-31657072BE69}" sibTransId="{6D39ED07-D87D-43EA-AA6A-D2AF5726B623}"/>
    <dgm:cxn modelId="{9C8C643A-DFD8-174A-97D8-644EBC8A76E6}" type="presOf" srcId="{7C0B1279-494C-4230-8A8C-1538111942F3}" destId="{7B57EAA6-1A91-9445-86D8-84C23EA9B842}" srcOrd="0" destOrd="0" presId="urn:microsoft.com/office/officeart/2005/8/layout/vList2"/>
    <dgm:cxn modelId="{E72C2F3F-7F20-AE44-8E3F-E067933B2328}" type="presOf" srcId="{E5D76905-55ED-47AB-AF54-A4D0B44718E2}" destId="{1C5339DA-99A7-7E4E-BF38-8078A29E70DE}" srcOrd="0" destOrd="0" presId="urn:microsoft.com/office/officeart/2005/8/layout/vList2"/>
    <dgm:cxn modelId="{EC339B3F-B1E4-824A-9FA1-B25FA24DA2D8}" type="presOf" srcId="{06E8FE94-C882-46FD-A8A2-9074BF5D2501}" destId="{0BA8B3E5-65E3-5D44-93FD-7E926EE71815}" srcOrd="0" destOrd="0" presId="urn:microsoft.com/office/officeart/2005/8/layout/vList2"/>
    <dgm:cxn modelId="{FA297C5C-C601-4BE4-9450-FA9BE1768501}" srcId="{7C0B1279-494C-4230-8A8C-1538111942F3}" destId="{EA3B7045-2054-4208-A5DC-20F3DEF45D51}" srcOrd="1" destOrd="0" parTransId="{770ED26B-B246-4425-A6AD-8D3AB3A664B2}" sibTransId="{AD23209F-95FD-404C-BB28-3ECD654D68D8}"/>
    <dgm:cxn modelId="{61682D60-BD44-764A-83E1-2EB74F7E9BF5}" type="presOf" srcId="{635C8249-1F18-4C6B-A288-D008F90EDDFB}" destId="{F6740364-DF8C-9947-82B3-DC006D4F1C4E}" srcOrd="0" destOrd="0" presId="urn:microsoft.com/office/officeart/2005/8/layout/vList2"/>
    <dgm:cxn modelId="{00DBC06D-3851-4F33-8218-24D4A7380229}" srcId="{7C0B1279-494C-4230-8A8C-1538111942F3}" destId="{06E8FE94-C882-46FD-A8A2-9074BF5D2501}" srcOrd="3" destOrd="0" parTransId="{21087446-D808-463B-8FDD-8FFBDF3333BE}" sibTransId="{2117EB37-E642-494B-9BD9-EE468FEF45CB}"/>
    <dgm:cxn modelId="{E80EF770-E5A5-49E2-B315-305D6B71C942}" srcId="{7C0B1279-494C-4230-8A8C-1538111942F3}" destId="{E5D76905-55ED-47AB-AF54-A4D0B44718E2}" srcOrd="2" destOrd="0" parTransId="{680CA5A3-57F3-4126-9DA1-A78E01628EAC}" sibTransId="{22F31B8C-56D3-4BB4-99F4-3687E1914549}"/>
    <dgm:cxn modelId="{52A50BBF-3AC7-AE4E-AABA-6BE1E7034B38}" type="presOf" srcId="{EA3B7045-2054-4208-A5DC-20F3DEF45D51}" destId="{827CD370-690C-3643-8A4D-83D4DF53EBF0}" srcOrd="0" destOrd="0" presId="urn:microsoft.com/office/officeart/2005/8/layout/vList2"/>
    <dgm:cxn modelId="{AB47BFFE-585A-3140-9740-D12B92D37BEB}" type="presParOf" srcId="{7B57EAA6-1A91-9445-86D8-84C23EA9B842}" destId="{F6740364-DF8C-9947-82B3-DC006D4F1C4E}" srcOrd="0" destOrd="0" presId="urn:microsoft.com/office/officeart/2005/8/layout/vList2"/>
    <dgm:cxn modelId="{830F86CD-CA22-3D4E-BC21-ECDA1227467D}" type="presParOf" srcId="{7B57EAA6-1A91-9445-86D8-84C23EA9B842}" destId="{237FA08B-C43B-354D-A038-64BC31DFCF85}" srcOrd="1" destOrd="0" presId="urn:microsoft.com/office/officeart/2005/8/layout/vList2"/>
    <dgm:cxn modelId="{9A3C04AE-E399-2D44-9673-9B3AC4C3B643}" type="presParOf" srcId="{7B57EAA6-1A91-9445-86D8-84C23EA9B842}" destId="{827CD370-690C-3643-8A4D-83D4DF53EBF0}" srcOrd="2" destOrd="0" presId="urn:microsoft.com/office/officeart/2005/8/layout/vList2"/>
    <dgm:cxn modelId="{409C6813-DBB6-0844-9B5D-7D1FDE69B9CA}" type="presParOf" srcId="{7B57EAA6-1A91-9445-86D8-84C23EA9B842}" destId="{E1B5BA3E-AE02-134A-ABFF-BC701974ECA0}" srcOrd="3" destOrd="0" presId="urn:microsoft.com/office/officeart/2005/8/layout/vList2"/>
    <dgm:cxn modelId="{B6E5A551-9665-F64D-8D40-9AE36A3EF22B}" type="presParOf" srcId="{7B57EAA6-1A91-9445-86D8-84C23EA9B842}" destId="{1C5339DA-99A7-7E4E-BF38-8078A29E70DE}" srcOrd="4" destOrd="0" presId="urn:microsoft.com/office/officeart/2005/8/layout/vList2"/>
    <dgm:cxn modelId="{6B313960-346D-E346-9408-54F6A4FBBA41}" type="presParOf" srcId="{7B57EAA6-1A91-9445-86D8-84C23EA9B842}" destId="{0CB95E51-CC42-CB4D-9F00-7592469ED715}" srcOrd="5" destOrd="0" presId="urn:microsoft.com/office/officeart/2005/8/layout/vList2"/>
    <dgm:cxn modelId="{3468E0D1-E2B7-224E-9CE6-B1ECC08F6289}" type="presParOf" srcId="{7B57EAA6-1A91-9445-86D8-84C23EA9B842}" destId="{0BA8B3E5-65E3-5D44-93FD-7E926EE71815}"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863C912-D41B-47F7-A05D-C61695740DD2}"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F913712F-5052-4B32-B137-FE050C2DA952}">
      <dgm:prSet/>
      <dgm:spPr/>
      <dgm:t>
        <a:bodyPr/>
        <a:lstStyle/>
        <a:p>
          <a:r>
            <a:rPr lang="en-IE"/>
            <a:t>DLP should take responsibility for managing all records</a:t>
          </a:r>
          <a:endParaRPr lang="en-US"/>
        </a:p>
      </dgm:t>
    </dgm:pt>
    <dgm:pt modelId="{0F83390C-4496-4936-8BE1-6DCE634F4D51}" type="parTrans" cxnId="{9F8D4CCA-5E68-4D84-BCE6-9B1A30C00ADC}">
      <dgm:prSet/>
      <dgm:spPr/>
      <dgm:t>
        <a:bodyPr/>
        <a:lstStyle/>
        <a:p>
          <a:endParaRPr lang="en-US"/>
        </a:p>
      </dgm:t>
    </dgm:pt>
    <dgm:pt modelId="{BC4DFAF5-9E5A-41B7-B73F-726AC447FDDA}" type="sibTrans" cxnId="{9F8D4CCA-5E68-4D84-BCE6-9B1A30C00ADC}">
      <dgm:prSet/>
      <dgm:spPr/>
      <dgm:t>
        <a:bodyPr/>
        <a:lstStyle/>
        <a:p>
          <a:endParaRPr lang="en-US"/>
        </a:p>
      </dgm:t>
    </dgm:pt>
    <dgm:pt modelId="{99AA5389-9C89-42DB-A490-BB6BA6334BBB}">
      <dgm:prSet/>
      <dgm:spPr/>
      <dgm:t>
        <a:bodyPr/>
        <a:lstStyle/>
        <a:p>
          <a:r>
            <a:rPr lang="en-IE"/>
            <a:t>Sets up file</a:t>
          </a:r>
          <a:endParaRPr lang="en-US"/>
        </a:p>
      </dgm:t>
    </dgm:pt>
    <dgm:pt modelId="{3C775E51-F8DF-4120-8A7D-150E1A36202F}" type="parTrans" cxnId="{036CA314-D70B-42A4-B080-EC94DD10A440}">
      <dgm:prSet/>
      <dgm:spPr/>
      <dgm:t>
        <a:bodyPr/>
        <a:lstStyle/>
        <a:p>
          <a:endParaRPr lang="en-US"/>
        </a:p>
      </dgm:t>
    </dgm:pt>
    <dgm:pt modelId="{B5DB304B-0311-41E5-AEB2-8FC33FF63ADE}" type="sibTrans" cxnId="{036CA314-D70B-42A4-B080-EC94DD10A440}">
      <dgm:prSet/>
      <dgm:spPr/>
      <dgm:t>
        <a:bodyPr/>
        <a:lstStyle/>
        <a:p>
          <a:endParaRPr lang="en-US"/>
        </a:p>
      </dgm:t>
    </dgm:pt>
    <dgm:pt modelId="{C5AD4DE2-2D3D-499C-ACDD-2484D851E537}">
      <dgm:prSet/>
      <dgm:spPr/>
      <dgm:t>
        <a:bodyPr/>
        <a:lstStyle/>
        <a:p>
          <a:r>
            <a:rPr lang="en-IE"/>
            <a:t>Completes narrative accounts</a:t>
          </a:r>
          <a:endParaRPr lang="en-US"/>
        </a:p>
      </dgm:t>
    </dgm:pt>
    <dgm:pt modelId="{48BB4477-EB13-4703-A716-05F64218F234}" type="parTrans" cxnId="{F0DD81CA-A798-4F25-872C-EBCD54F6ED3D}">
      <dgm:prSet/>
      <dgm:spPr/>
      <dgm:t>
        <a:bodyPr/>
        <a:lstStyle/>
        <a:p>
          <a:endParaRPr lang="en-US"/>
        </a:p>
      </dgm:t>
    </dgm:pt>
    <dgm:pt modelId="{19B585B4-D353-45A4-B0BB-ECB7D69F7412}" type="sibTrans" cxnId="{F0DD81CA-A798-4F25-872C-EBCD54F6ED3D}">
      <dgm:prSet/>
      <dgm:spPr/>
      <dgm:t>
        <a:bodyPr/>
        <a:lstStyle/>
        <a:p>
          <a:endParaRPr lang="en-US"/>
        </a:p>
      </dgm:t>
    </dgm:pt>
    <dgm:pt modelId="{F28190A8-63E9-4552-AD8E-7A4BF6C78C4F}">
      <dgm:prSet/>
      <dgm:spPr/>
      <dgm:t>
        <a:bodyPr/>
        <a:lstStyle/>
        <a:p>
          <a:r>
            <a:rPr lang="en-IE"/>
            <a:t>Receives reports from Support person and Advisor</a:t>
          </a:r>
          <a:endParaRPr lang="en-US"/>
        </a:p>
      </dgm:t>
    </dgm:pt>
    <dgm:pt modelId="{6F341C12-C8A5-4786-A1AF-115E7F80C71A}" type="parTrans" cxnId="{92DEE3CB-46BD-4424-A7FB-A39250C55260}">
      <dgm:prSet/>
      <dgm:spPr/>
      <dgm:t>
        <a:bodyPr/>
        <a:lstStyle/>
        <a:p>
          <a:endParaRPr lang="en-US"/>
        </a:p>
      </dgm:t>
    </dgm:pt>
    <dgm:pt modelId="{33370838-9C16-4472-B112-E7B74211A5A5}" type="sibTrans" cxnId="{92DEE3CB-46BD-4424-A7FB-A39250C55260}">
      <dgm:prSet/>
      <dgm:spPr/>
      <dgm:t>
        <a:bodyPr/>
        <a:lstStyle/>
        <a:p>
          <a:endParaRPr lang="en-US"/>
        </a:p>
      </dgm:t>
    </dgm:pt>
    <dgm:pt modelId="{F060C07E-3CA0-2542-A9C4-02C487C05DA6}" type="pres">
      <dgm:prSet presAssocID="{1863C912-D41B-47F7-A05D-C61695740DD2}" presName="linear" presStyleCnt="0">
        <dgm:presLayoutVars>
          <dgm:animLvl val="lvl"/>
          <dgm:resizeHandles val="exact"/>
        </dgm:presLayoutVars>
      </dgm:prSet>
      <dgm:spPr/>
    </dgm:pt>
    <dgm:pt modelId="{0F097079-9AFE-D048-9D1A-5717F41F5DB9}" type="pres">
      <dgm:prSet presAssocID="{F913712F-5052-4B32-B137-FE050C2DA952}" presName="parentText" presStyleLbl="node1" presStyleIdx="0" presStyleCnt="4">
        <dgm:presLayoutVars>
          <dgm:chMax val="0"/>
          <dgm:bulletEnabled val="1"/>
        </dgm:presLayoutVars>
      </dgm:prSet>
      <dgm:spPr/>
    </dgm:pt>
    <dgm:pt modelId="{3EF5345F-16BC-AE45-B354-F4E898877042}" type="pres">
      <dgm:prSet presAssocID="{BC4DFAF5-9E5A-41B7-B73F-726AC447FDDA}" presName="spacer" presStyleCnt="0"/>
      <dgm:spPr/>
    </dgm:pt>
    <dgm:pt modelId="{EDFB95FA-741A-1146-8D7C-46F764322793}" type="pres">
      <dgm:prSet presAssocID="{99AA5389-9C89-42DB-A490-BB6BA6334BBB}" presName="parentText" presStyleLbl="node1" presStyleIdx="1" presStyleCnt="4">
        <dgm:presLayoutVars>
          <dgm:chMax val="0"/>
          <dgm:bulletEnabled val="1"/>
        </dgm:presLayoutVars>
      </dgm:prSet>
      <dgm:spPr/>
    </dgm:pt>
    <dgm:pt modelId="{00963927-D038-8F41-8721-A4F0A56E582B}" type="pres">
      <dgm:prSet presAssocID="{B5DB304B-0311-41E5-AEB2-8FC33FF63ADE}" presName="spacer" presStyleCnt="0"/>
      <dgm:spPr/>
    </dgm:pt>
    <dgm:pt modelId="{3F769810-3302-3842-B77D-0DDE4C4BB6B1}" type="pres">
      <dgm:prSet presAssocID="{C5AD4DE2-2D3D-499C-ACDD-2484D851E537}" presName="parentText" presStyleLbl="node1" presStyleIdx="2" presStyleCnt="4">
        <dgm:presLayoutVars>
          <dgm:chMax val="0"/>
          <dgm:bulletEnabled val="1"/>
        </dgm:presLayoutVars>
      </dgm:prSet>
      <dgm:spPr/>
    </dgm:pt>
    <dgm:pt modelId="{CFD7E0B4-9592-C74D-B5CD-60376B635637}" type="pres">
      <dgm:prSet presAssocID="{19B585B4-D353-45A4-B0BB-ECB7D69F7412}" presName="spacer" presStyleCnt="0"/>
      <dgm:spPr/>
    </dgm:pt>
    <dgm:pt modelId="{E266A530-A0F4-564D-9361-F20A3278927B}" type="pres">
      <dgm:prSet presAssocID="{F28190A8-63E9-4552-AD8E-7A4BF6C78C4F}" presName="parentText" presStyleLbl="node1" presStyleIdx="3" presStyleCnt="4">
        <dgm:presLayoutVars>
          <dgm:chMax val="0"/>
          <dgm:bulletEnabled val="1"/>
        </dgm:presLayoutVars>
      </dgm:prSet>
      <dgm:spPr/>
    </dgm:pt>
  </dgm:ptLst>
  <dgm:cxnLst>
    <dgm:cxn modelId="{1FA91214-FEF5-2C48-B225-777D5662E99A}" type="presOf" srcId="{1863C912-D41B-47F7-A05D-C61695740DD2}" destId="{F060C07E-3CA0-2542-A9C4-02C487C05DA6}" srcOrd="0" destOrd="0" presId="urn:microsoft.com/office/officeart/2005/8/layout/vList2"/>
    <dgm:cxn modelId="{036CA314-D70B-42A4-B080-EC94DD10A440}" srcId="{1863C912-D41B-47F7-A05D-C61695740DD2}" destId="{99AA5389-9C89-42DB-A490-BB6BA6334BBB}" srcOrd="1" destOrd="0" parTransId="{3C775E51-F8DF-4120-8A7D-150E1A36202F}" sibTransId="{B5DB304B-0311-41E5-AEB2-8FC33FF63ADE}"/>
    <dgm:cxn modelId="{96EFC146-3383-7F4A-94C8-F44090E86773}" type="presOf" srcId="{C5AD4DE2-2D3D-499C-ACDD-2484D851E537}" destId="{3F769810-3302-3842-B77D-0DDE4C4BB6B1}" srcOrd="0" destOrd="0" presId="urn:microsoft.com/office/officeart/2005/8/layout/vList2"/>
    <dgm:cxn modelId="{43CD716C-865D-0F41-88E4-2473525C9686}" type="presOf" srcId="{F28190A8-63E9-4552-AD8E-7A4BF6C78C4F}" destId="{E266A530-A0F4-564D-9361-F20A3278927B}" srcOrd="0" destOrd="0" presId="urn:microsoft.com/office/officeart/2005/8/layout/vList2"/>
    <dgm:cxn modelId="{1257867E-4AC4-0641-9A31-AA2D394E237C}" type="presOf" srcId="{99AA5389-9C89-42DB-A490-BB6BA6334BBB}" destId="{EDFB95FA-741A-1146-8D7C-46F764322793}" srcOrd="0" destOrd="0" presId="urn:microsoft.com/office/officeart/2005/8/layout/vList2"/>
    <dgm:cxn modelId="{9F8D4CCA-5E68-4D84-BCE6-9B1A30C00ADC}" srcId="{1863C912-D41B-47F7-A05D-C61695740DD2}" destId="{F913712F-5052-4B32-B137-FE050C2DA952}" srcOrd="0" destOrd="0" parTransId="{0F83390C-4496-4936-8BE1-6DCE634F4D51}" sibTransId="{BC4DFAF5-9E5A-41B7-B73F-726AC447FDDA}"/>
    <dgm:cxn modelId="{F0DD81CA-A798-4F25-872C-EBCD54F6ED3D}" srcId="{1863C912-D41B-47F7-A05D-C61695740DD2}" destId="{C5AD4DE2-2D3D-499C-ACDD-2484D851E537}" srcOrd="2" destOrd="0" parTransId="{48BB4477-EB13-4703-A716-05F64218F234}" sibTransId="{19B585B4-D353-45A4-B0BB-ECB7D69F7412}"/>
    <dgm:cxn modelId="{92DEE3CB-46BD-4424-A7FB-A39250C55260}" srcId="{1863C912-D41B-47F7-A05D-C61695740DD2}" destId="{F28190A8-63E9-4552-AD8E-7A4BF6C78C4F}" srcOrd="3" destOrd="0" parTransId="{6F341C12-C8A5-4786-A1AF-115E7F80C71A}" sibTransId="{33370838-9C16-4472-B112-E7B74211A5A5}"/>
    <dgm:cxn modelId="{CC9191CC-4CBB-DF4B-BE03-05DCAADA28D3}" type="presOf" srcId="{F913712F-5052-4B32-B137-FE050C2DA952}" destId="{0F097079-9AFE-D048-9D1A-5717F41F5DB9}" srcOrd="0" destOrd="0" presId="urn:microsoft.com/office/officeart/2005/8/layout/vList2"/>
    <dgm:cxn modelId="{4DECD2EF-80C1-7041-A0F6-F716E711105F}" type="presParOf" srcId="{F060C07E-3CA0-2542-A9C4-02C487C05DA6}" destId="{0F097079-9AFE-D048-9D1A-5717F41F5DB9}" srcOrd="0" destOrd="0" presId="urn:microsoft.com/office/officeart/2005/8/layout/vList2"/>
    <dgm:cxn modelId="{B7A7650B-133D-C24B-8182-F0563F449EF7}" type="presParOf" srcId="{F060C07E-3CA0-2542-A9C4-02C487C05DA6}" destId="{3EF5345F-16BC-AE45-B354-F4E898877042}" srcOrd="1" destOrd="0" presId="urn:microsoft.com/office/officeart/2005/8/layout/vList2"/>
    <dgm:cxn modelId="{A9B28EF5-CB8C-3A41-8AEF-FCD3BEDBD73D}" type="presParOf" srcId="{F060C07E-3CA0-2542-A9C4-02C487C05DA6}" destId="{EDFB95FA-741A-1146-8D7C-46F764322793}" srcOrd="2" destOrd="0" presId="urn:microsoft.com/office/officeart/2005/8/layout/vList2"/>
    <dgm:cxn modelId="{B4E432DB-D363-6F47-8527-57CA8290DABE}" type="presParOf" srcId="{F060C07E-3CA0-2542-A9C4-02C487C05DA6}" destId="{00963927-D038-8F41-8721-A4F0A56E582B}" srcOrd="3" destOrd="0" presId="urn:microsoft.com/office/officeart/2005/8/layout/vList2"/>
    <dgm:cxn modelId="{AEE29DE6-7FB0-F24C-B40A-12E036289407}" type="presParOf" srcId="{F060C07E-3CA0-2542-A9C4-02C487C05DA6}" destId="{3F769810-3302-3842-B77D-0DDE4C4BB6B1}" srcOrd="4" destOrd="0" presId="urn:microsoft.com/office/officeart/2005/8/layout/vList2"/>
    <dgm:cxn modelId="{1959875F-4842-F642-B819-AAA9A98990D3}" type="presParOf" srcId="{F060C07E-3CA0-2542-A9C4-02C487C05DA6}" destId="{CFD7E0B4-9592-C74D-B5CD-60376B635637}" srcOrd="5" destOrd="0" presId="urn:microsoft.com/office/officeart/2005/8/layout/vList2"/>
    <dgm:cxn modelId="{06393FD4-72F4-D84D-AE1D-740B10F76423}" type="presParOf" srcId="{F060C07E-3CA0-2542-A9C4-02C487C05DA6}" destId="{E266A530-A0F4-564D-9361-F20A3278927B}"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D2D1508-9F60-4098-9E6B-AD167C5FEF9E}"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B64CFFC9-0583-42B0-BBB4-7E7B8FC8033C}">
      <dgm:prSet/>
      <dgm:spPr/>
      <dgm:t>
        <a:bodyPr/>
        <a:lstStyle/>
        <a:p>
          <a:r>
            <a:rPr lang="en-IE"/>
            <a:t>Records meetings and forwards a copy to DLP for file</a:t>
          </a:r>
          <a:endParaRPr lang="en-US"/>
        </a:p>
      </dgm:t>
    </dgm:pt>
    <dgm:pt modelId="{4EEEB650-A00D-4114-A0F8-2DDC376E4F2D}" type="parTrans" cxnId="{1E0E1966-B52C-4CC5-9456-3BCEEDCADF1D}">
      <dgm:prSet/>
      <dgm:spPr/>
      <dgm:t>
        <a:bodyPr/>
        <a:lstStyle/>
        <a:p>
          <a:endParaRPr lang="en-US"/>
        </a:p>
      </dgm:t>
    </dgm:pt>
    <dgm:pt modelId="{0B5BA11E-4BB7-4B4E-AB77-82CD44F6503B}" type="sibTrans" cxnId="{1E0E1966-B52C-4CC5-9456-3BCEEDCADF1D}">
      <dgm:prSet/>
      <dgm:spPr/>
      <dgm:t>
        <a:bodyPr/>
        <a:lstStyle/>
        <a:p>
          <a:endParaRPr lang="en-US"/>
        </a:p>
      </dgm:t>
    </dgm:pt>
    <dgm:pt modelId="{335D9965-C7F2-4A03-91BF-798C1C8A7AF7}">
      <dgm:prSet/>
      <dgm:spPr/>
      <dgm:t>
        <a:bodyPr/>
        <a:lstStyle/>
        <a:p>
          <a:r>
            <a:rPr lang="en-IE"/>
            <a:t>Acts as conduit between complainant and Church Authority</a:t>
          </a:r>
          <a:endParaRPr lang="en-US"/>
        </a:p>
      </dgm:t>
    </dgm:pt>
    <dgm:pt modelId="{4BD26F1D-3229-4EEB-83C7-484703C5A132}" type="parTrans" cxnId="{6B809815-7A4E-4B30-B2C1-FD8CD3824E5F}">
      <dgm:prSet/>
      <dgm:spPr/>
      <dgm:t>
        <a:bodyPr/>
        <a:lstStyle/>
        <a:p>
          <a:endParaRPr lang="en-US"/>
        </a:p>
      </dgm:t>
    </dgm:pt>
    <dgm:pt modelId="{4E3B46B7-5A35-4409-AF17-1FB00EF59632}" type="sibTrans" cxnId="{6B809815-7A4E-4B30-B2C1-FD8CD3824E5F}">
      <dgm:prSet/>
      <dgm:spPr/>
      <dgm:t>
        <a:bodyPr/>
        <a:lstStyle/>
        <a:p>
          <a:endParaRPr lang="en-US"/>
        </a:p>
      </dgm:t>
    </dgm:pt>
    <dgm:pt modelId="{A1520778-3B09-4B70-B1DD-FB02B93D97B4}">
      <dgm:prSet/>
      <dgm:spPr/>
      <dgm:t>
        <a:bodyPr/>
        <a:lstStyle/>
        <a:p>
          <a:r>
            <a:rPr lang="en-IE"/>
            <a:t>Assists in exchange of information</a:t>
          </a:r>
          <a:endParaRPr lang="en-US"/>
        </a:p>
      </dgm:t>
    </dgm:pt>
    <dgm:pt modelId="{A89CE9D4-5226-4BE3-9923-159848DB913C}" type="parTrans" cxnId="{1E9FB423-1040-4D3C-BD9A-44577103BB33}">
      <dgm:prSet/>
      <dgm:spPr/>
      <dgm:t>
        <a:bodyPr/>
        <a:lstStyle/>
        <a:p>
          <a:endParaRPr lang="en-US"/>
        </a:p>
      </dgm:t>
    </dgm:pt>
    <dgm:pt modelId="{7419E8AD-F83F-47B7-9661-15BD23008E3E}" type="sibTrans" cxnId="{1E9FB423-1040-4D3C-BD9A-44577103BB33}">
      <dgm:prSet/>
      <dgm:spPr/>
      <dgm:t>
        <a:bodyPr/>
        <a:lstStyle/>
        <a:p>
          <a:endParaRPr lang="en-US"/>
        </a:p>
      </dgm:t>
    </dgm:pt>
    <dgm:pt modelId="{D9CCB95C-0702-418B-8C0C-823A86294FA0}">
      <dgm:prSet/>
      <dgm:spPr/>
      <dgm:t>
        <a:bodyPr/>
        <a:lstStyle/>
        <a:p>
          <a:r>
            <a:rPr lang="en-IE"/>
            <a:t>Advises Church Authority on needs of complainant</a:t>
          </a:r>
          <a:endParaRPr lang="en-US"/>
        </a:p>
      </dgm:t>
    </dgm:pt>
    <dgm:pt modelId="{056EEFC1-8E4C-43B4-9545-CAD9F7376574}" type="parTrans" cxnId="{F2AC68AA-0006-4F2E-B721-A8AECF01C28F}">
      <dgm:prSet/>
      <dgm:spPr/>
      <dgm:t>
        <a:bodyPr/>
        <a:lstStyle/>
        <a:p>
          <a:endParaRPr lang="en-US"/>
        </a:p>
      </dgm:t>
    </dgm:pt>
    <dgm:pt modelId="{A8DF651E-B0B5-4CE4-AC2B-2934D2CCAF2D}" type="sibTrans" cxnId="{F2AC68AA-0006-4F2E-B721-A8AECF01C28F}">
      <dgm:prSet/>
      <dgm:spPr/>
      <dgm:t>
        <a:bodyPr/>
        <a:lstStyle/>
        <a:p>
          <a:endParaRPr lang="en-US"/>
        </a:p>
      </dgm:t>
    </dgm:pt>
    <dgm:pt modelId="{F39E2125-6A0A-914D-B43A-4DA95E0B5B0B}" type="pres">
      <dgm:prSet presAssocID="{6D2D1508-9F60-4098-9E6B-AD167C5FEF9E}" presName="diagram" presStyleCnt="0">
        <dgm:presLayoutVars>
          <dgm:dir/>
          <dgm:resizeHandles val="exact"/>
        </dgm:presLayoutVars>
      </dgm:prSet>
      <dgm:spPr/>
    </dgm:pt>
    <dgm:pt modelId="{D872E393-8407-A041-804E-14CE76F6DCA5}" type="pres">
      <dgm:prSet presAssocID="{B64CFFC9-0583-42B0-BBB4-7E7B8FC8033C}" presName="node" presStyleLbl="node1" presStyleIdx="0" presStyleCnt="4">
        <dgm:presLayoutVars>
          <dgm:bulletEnabled val="1"/>
        </dgm:presLayoutVars>
      </dgm:prSet>
      <dgm:spPr/>
    </dgm:pt>
    <dgm:pt modelId="{F802BB7D-83F6-8A4E-83C3-E9BD30771269}" type="pres">
      <dgm:prSet presAssocID="{0B5BA11E-4BB7-4B4E-AB77-82CD44F6503B}" presName="sibTrans" presStyleCnt="0"/>
      <dgm:spPr/>
    </dgm:pt>
    <dgm:pt modelId="{74345AE8-4A31-B14A-809B-A1DC9148E44A}" type="pres">
      <dgm:prSet presAssocID="{335D9965-C7F2-4A03-91BF-798C1C8A7AF7}" presName="node" presStyleLbl="node1" presStyleIdx="1" presStyleCnt="4">
        <dgm:presLayoutVars>
          <dgm:bulletEnabled val="1"/>
        </dgm:presLayoutVars>
      </dgm:prSet>
      <dgm:spPr/>
    </dgm:pt>
    <dgm:pt modelId="{A8E081AA-39E7-2344-93C6-6FDA8A5CC5D3}" type="pres">
      <dgm:prSet presAssocID="{4E3B46B7-5A35-4409-AF17-1FB00EF59632}" presName="sibTrans" presStyleCnt="0"/>
      <dgm:spPr/>
    </dgm:pt>
    <dgm:pt modelId="{FD6BE063-51B0-344B-BC4D-CA3343E7EDD6}" type="pres">
      <dgm:prSet presAssocID="{A1520778-3B09-4B70-B1DD-FB02B93D97B4}" presName="node" presStyleLbl="node1" presStyleIdx="2" presStyleCnt="4">
        <dgm:presLayoutVars>
          <dgm:bulletEnabled val="1"/>
        </dgm:presLayoutVars>
      </dgm:prSet>
      <dgm:spPr/>
    </dgm:pt>
    <dgm:pt modelId="{9DC1F2BB-D4ED-1149-B89C-4A30B2CAFC5D}" type="pres">
      <dgm:prSet presAssocID="{7419E8AD-F83F-47B7-9661-15BD23008E3E}" presName="sibTrans" presStyleCnt="0"/>
      <dgm:spPr/>
    </dgm:pt>
    <dgm:pt modelId="{268E7467-4A0F-094A-AC1F-66CF2460E668}" type="pres">
      <dgm:prSet presAssocID="{D9CCB95C-0702-418B-8C0C-823A86294FA0}" presName="node" presStyleLbl="node1" presStyleIdx="3" presStyleCnt="4">
        <dgm:presLayoutVars>
          <dgm:bulletEnabled val="1"/>
        </dgm:presLayoutVars>
      </dgm:prSet>
      <dgm:spPr/>
    </dgm:pt>
  </dgm:ptLst>
  <dgm:cxnLst>
    <dgm:cxn modelId="{EDD20A06-2A3F-A540-8F9F-04ED3213DDEC}" type="presOf" srcId="{D9CCB95C-0702-418B-8C0C-823A86294FA0}" destId="{268E7467-4A0F-094A-AC1F-66CF2460E668}" srcOrd="0" destOrd="0" presId="urn:microsoft.com/office/officeart/2005/8/layout/default"/>
    <dgm:cxn modelId="{253FF014-2F5A-5842-8423-9E27E1FB1BE6}" type="presOf" srcId="{B64CFFC9-0583-42B0-BBB4-7E7B8FC8033C}" destId="{D872E393-8407-A041-804E-14CE76F6DCA5}" srcOrd="0" destOrd="0" presId="urn:microsoft.com/office/officeart/2005/8/layout/default"/>
    <dgm:cxn modelId="{6B809815-7A4E-4B30-B2C1-FD8CD3824E5F}" srcId="{6D2D1508-9F60-4098-9E6B-AD167C5FEF9E}" destId="{335D9965-C7F2-4A03-91BF-798C1C8A7AF7}" srcOrd="1" destOrd="0" parTransId="{4BD26F1D-3229-4EEB-83C7-484703C5A132}" sibTransId="{4E3B46B7-5A35-4409-AF17-1FB00EF59632}"/>
    <dgm:cxn modelId="{1E9FB423-1040-4D3C-BD9A-44577103BB33}" srcId="{6D2D1508-9F60-4098-9E6B-AD167C5FEF9E}" destId="{A1520778-3B09-4B70-B1DD-FB02B93D97B4}" srcOrd="2" destOrd="0" parTransId="{A89CE9D4-5226-4BE3-9923-159848DB913C}" sibTransId="{7419E8AD-F83F-47B7-9661-15BD23008E3E}"/>
    <dgm:cxn modelId="{3CD67C41-5D35-764F-99AB-43A68342182A}" type="presOf" srcId="{A1520778-3B09-4B70-B1DD-FB02B93D97B4}" destId="{FD6BE063-51B0-344B-BC4D-CA3343E7EDD6}" srcOrd="0" destOrd="0" presId="urn:microsoft.com/office/officeart/2005/8/layout/default"/>
    <dgm:cxn modelId="{1E0E1966-B52C-4CC5-9456-3BCEEDCADF1D}" srcId="{6D2D1508-9F60-4098-9E6B-AD167C5FEF9E}" destId="{B64CFFC9-0583-42B0-BBB4-7E7B8FC8033C}" srcOrd="0" destOrd="0" parTransId="{4EEEB650-A00D-4114-A0F8-2DDC376E4F2D}" sibTransId="{0B5BA11E-4BB7-4B4E-AB77-82CD44F6503B}"/>
    <dgm:cxn modelId="{D9C14977-E2EA-D94F-AC37-434AE2E69D97}" type="presOf" srcId="{6D2D1508-9F60-4098-9E6B-AD167C5FEF9E}" destId="{F39E2125-6A0A-914D-B43A-4DA95E0B5B0B}" srcOrd="0" destOrd="0" presId="urn:microsoft.com/office/officeart/2005/8/layout/default"/>
    <dgm:cxn modelId="{BF091D94-92AC-3B48-AFA6-CC95D1CB7337}" type="presOf" srcId="{335D9965-C7F2-4A03-91BF-798C1C8A7AF7}" destId="{74345AE8-4A31-B14A-809B-A1DC9148E44A}" srcOrd="0" destOrd="0" presId="urn:microsoft.com/office/officeart/2005/8/layout/default"/>
    <dgm:cxn modelId="{F2AC68AA-0006-4F2E-B721-A8AECF01C28F}" srcId="{6D2D1508-9F60-4098-9E6B-AD167C5FEF9E}" destId="{D9CCB95C-0702-418B-8C0C-823A86294FA0}" srcOrd="3" destOrd="0" parTransId="{056EEFC1-8E4C-43B4-9545-CAD9F7376574}" sibTransId="{A8DF651E-B0B5-4CE4-AC2B-2934D2CCAF2D}"/>
    <dgm:cxn modelId="{CFA62D05-F9B5-D541-8F19-9774776D62CB}" type="presParOf" srcId="{F39E2125-6A0A-914D-B43A-4DA95E0B5B0B}" destId="{D872E393-8407-A041-804E-14CE76F6DCA5}" srcOrd="0" destOrd="0" presId="urn:microsoft.com/office/officeart/2005/8/layout/default"/>
    <dgm:cxn modelId="{617121F8-6B8A-C04B-A560-F7AC3EDF047B}" type="presParOf" srcId="{F39E2125-6A0A-914D-B43A-4DA95E0B5B0B}" destId="{F802BB7D-83F6-8A4E-83C3-E9BD30771269}" srcOrd="1" destOrd="0" presId="urn:microsoft.com/office/officeart/2005/8/layout/default"/>
    <dgm:cxn modelId="{460672A1-9CF7-7441-A8C2-5B9284C03B45}" type="presParOf" srcId="{F39E2125-6A0A-914D-B43A-4DA95E0B5B0B}" destId="{74345AE8-4A31-B14A-809B-A1DC9148E44A}" srcOrd="2" destOrd="0" presId="urn:microsoft.com/office/officeart/2005/8/layout/default"/>
    <dgm:cxn modelId="{DF07BC3B-876B-F046-8A6E-50379F747364}" type="presParOf" srcId="{F39E2125-6A0A-914D-B43A-4DA95E0B5B0B}" destId="{A8E081AA-39E7-2344-93C6-6FDA8A5CC5D3}" srcOrd="3" destOrd="0" presId="urn:microsoft.com/office/officeart/2005/8/layout/default"/>
    <dgm:cxn modelId="{6532F00B-F49B-0147-A752-A846E02E5515}" type="presParOf" srcId="{F39E2125-6A0A-914D-B43A-4DA95E0B5B0B}" destId="{FD6BE063-51B0-344B-BC4D-CA3343E7EDD6}" srcOrd="4" destOrd="0" presId="urn:microsoft.com/office/officeart/2005/8/layout/default"/>
    <dgm:cxn modelId="{3D7D216C-AB41-F749-882B-16154F38A3E5}" type="presParOf" srcId="{F39E2125-6A0A-914D-B43A-4DA95E0B5B0B}" destId="{9DC1F2BB-D4ED-1149-B89C-4A30B2CAFC5D}" srcOrd="5" destOrd="0" presId="urn:microsoft.com/office/officeart/2005/8/layout/default"/>
    <dgm:cxn modelId="{2AE0C2D3-7A06-FC45-8D0B-E1538206CE92}" type="presParOf" srcId="{F39E2125-6A0A-914D-B43A-4DA95E0B5B0B}" destId="{268E7467-4A0F-094A-AC1F-66CF2460E668}"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06BE6F4-9720-4342-9A61-9427970F3A3C}"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F186E8BC-2CD1-4F55-8E5F-BFE47B019A44}">
      <dgm:prSet/>
      <dgm:spPr/>
      <dgm:t>
        <a:bodyPr/>
        <a:lstStyle/>
        <a:p>
          <a:r>
            <a:rPr lang="en-IE"/>
            <a:t>Appointed to walk the journey with the respondent</a:t>
          </a:r>
          <a:endParaRPr lang="en-US"/>
        </a:p>
      </dgm:t>
    </dgm:pt>
    <dgm:pt modelId="{F0D81B41-BC64-4105-9C9D-782237368471}" type="parTrans" cxnId="{0C47BA42-8FBB-469C-BD6C-9D345D1003E6}">
      <dgm:prSet/>
      <dgm:spPr/>
      <dgm:t>
        <a:bodyPr/>
        <a:lstStyle/>
        <a:p>
          <a:endParaRPr lang="en-US"/>
        </a:p>
      </dgm:t>
    </dgm:pt>
    <dgm:pt modelId="{7EB624EC-8BCA-468F-9E7B-F4212425C36A}" type="sibTrans" cxnId="{0C47BA42-8FBB-469C-BD6C-9D345D1003E6}">
      <dgm:prSet/>
      <dgm:spPr/>
      <dgm:t>
        <a:bodyPr/>
        <a:lstStyle/>
        <a:p>
          <a:endParaRPr lang="en-US"/>
        </a:p>
      </dgm:t>
    </dgm:pt>
    <dgm:pt modelId="{2C80B3D7-B614-4C2A-B95C-C53FD68C5945}">
      <dgm:prSet/>
      <dgm:spPr/>
      <dgm:t>
        <a:bodyPr/>
        <a:lstStyle/>
        <a:p>
          <a:r>
            <a:rPr lang="en-IE"/>
            <a:t>Meets regularly and records that meetings have taken place – passes this to DLP</a:t>
          </a:r>
          <a:endParaRPr lang="en-US"/>
        </a:p>
      </dgm:t>
    </dgm:pt>
    <dgm:pt modelId="{30A6B28E-EE9A-4187-B896-2D4FEF9306BA}" type="parTrans" cxnId="{222F87D6-6939-4E91-84E5-E4DEFAF1953A}">
      <dgm:prSet/>
      <dgm:spPr/>
      <dgm:t>
        <a:bodyPr/>
        <a:lstStyle/>
        <a:p>
          <a:endParaRPr lang="en-US"/>
        </a:p>
      </dgm:t>
    </dgm:pt>
    <dgm:pt modelId="{21D1FA13-B4B3-4AD7-A094-9A9B4B6C8FDA}" type="sibTrans" cxnId="{222F87D6-6939-4E91-84E5-E4DEFAF1953A}">
      <dgm:prSet/>
      <dgm:spPr/>
      <dgm:t>
        <a:bodyPr/>
        <a:lstStyle/>
        <a:p>
          <a:endParaRPr lang="en-US"/>
        </a:p>
      </dgm:t>
    </dgm:pt>
    <dgm:pt modelId="{EE2E98C4-A9A5-499F-8E7E-BD85E566553A}">
      <dgm:prSet/>
      <dgm:spPr/>
      <dgm:t>
        <a:bodyPr/>
        <a:lstStyle/>
        <a:p>
          <a:r>
            <a:rPr lang="en-IE"/>
            <a:t>Represents the needs of the respondent to the Church Authority</a:t>
          </a:r>
          <a:endParaRPr lang="en-US"/>
        </a:p>
      </dgm:t>
    </dgm:pt>
    <dgm:pt modelId="{E383E4F9-BD57-42F8-BADE-9D662AE33602}" type="parTrans" cxnId="{DFF06DE4-C703-44F2-BC19-AE5DA72AA489}">
      <dgm:prSet/>
      <dgm:spPr/>
      <dgm:t>
        <a:bodyPr/>
        <a:lstStyle/>
        <a:p>
          <a:endParaRPr lang="en-US"/>
        </a:p>
      </dgm:t>
    </dgm:pt>
    <dgm:pt modelId="{4FD68E1A-B8B1-41FF-933F-85DEDA349470}" type="sibTrans" cxnId="{DFF06DE4-C703-44F2-BC19-AE5DA72AA489}">
      <dgm:prSet/>
      <dgm:spPr/>
      <dgm:t>
        <a:bodyPr/>
        <a:lstStyle/>
        <a:p>
          <a:endParaRPr lang="en-US"/>
        </a:p>
      </dgm:t>
    </dgm:pt>
    <dgm:pt modelId="{729D3218-51B0-D545-9435-377E9C4EF8E7}" type="pres">
      <dgm:prSet presAssocID="{206BE6F4-9720-4342-9A61-9427970F3A3C}" presName="linear" presStyleCnt="0">
        <dgm:presLayoutVars>
          <dgm:animLvl val="lvl"/>
          <dgm:resizeHandles val="exact"/>
        </dgm:presLayoutVars>
      </dgm:prSet>
      <dgm:spPr/>
    </dgm:pt>
    <dgm:pt modelId="{60EFFB68-9BEC-4940-9340-DDD9AC61678B}" type="pres">
      <dgm:prSet presAssocID="{F186E8BC-2CD1-4F55-8E5F-BFE47B019A44}" presName="parentText" presStyleLbl="node1" presStyleIdx="0" presStyleCnt="3">
        <dgm:presLayoutVars>
          <dgm:chMax val="0"/>
          <dgm:bulletEnabled val="1"/>
        </dgm:presLayoutVars>
      </dgm:prSet>
      <dgm:spPr/>
    </dgm:pt>
    <dgm:pt modelId="{617CC112-B87D-3241-A347-5FF384DBA71A}" type="pres">
      <dgm:prSet presAssocID="{7EB624EC-8BCA-468F-9E7B-F4212425C36A}" presName="spacer" presStyleCnt="0"/>
      <dgm:spPr/>
    </dgm:pt>
    <dgm:pt modelId="{392CC10D-0D02-B64B-B49E-CECB9E6AAFD2}" type="pres">
      <dgm:prSet presAssocID="{2C80B3D7-B614-4C2A-B95C-C53FD68C5945}" presName="parentText" presStyleLbl="node1" presStyleIdx="1" presStyleCnt="3">
        <dgm:presLayoutVars>
          <dgm:chMax val="0"/>
          <dgm:bulletEnabled val="1"/>
        </dgm:presLayoutVars>
      </dgm:prSet>
      <dgm:spPr/>
    </dgm:pt>
    <dgm:pt modelId="{A75DEE14-9D37-B041-9AFC-5B4AA72B5DA1}" type="pres">
      <dgm:prSet presAssocID="{21D1FA13-B4B3-4AD7-A094-9A9B4B6C8FDA}" presName="spacer" presStyleCnt="0"/>
      <dgm:spPr/>
    </dgm:pt>
    <dgm:pt modelId="{3CFE6485-9D60-2946-A803-A0A3C3D5D4E2}" type="pres">
      <dgm:prSet presAssocID="{EE2E98C4-A9A5-499F-8E7E-BD85E566553A}" presName="parentText" presStyleLbl="node1" presStyleIdx="2" presStyleCnt="3">
        <dgm:presLayoutVars>
          <dgm:chMax val="0"/>
          <dgm:bulletEnabled val="1"/>
        </dgm:presLayoutVars>
      </dgm:prSet>
      <dgm:spPr/>
    </dgm:pt>
  </dgm:ptLst>
  <dgm:cxnLst>
    <dgm:cxn modelId="{0C47BA42-8FBB-469C-BD6C-9D345D1003E6}" srcId="{206BE6F4-9720-4342-9A61-9427970F3A3C}" destId="{F186E8BC-2CD1-4F55-8E5F-BFE47B019A44}" srcOrd="0" destOrd="0" parTransId="{F0D81B41-BC64-4105-9C9D-782237368471}" sibTransId="{7EB624EC-8BCA-468F-9E7B-F4212425C36A}"/>
    <dgm:cxn modelId="{32ED907B-32B6-1046-9CBA-1B61A83AF71C}" type="presOf" srcId="{206BE6F4-9720-4342-9A61-9427970F3A3C}" destId="{729D3218-51B0-D545-9435-377E9C4EF8E7}" srcOrd="0" destOrd="0" presId="urn:microsoft.com/office/officeart/2005/8/layout/vList2"/>
    <dgm:cxn modelId="{08D98E8D-E32F-2E44-8D9D-2DC8988EBFF8}" type="presOf" srcId="{EE2E98C4-A9A5-499F-8E7E-BD85E566553A}" destId="{3CFE6485-9D60-2946-A803-A0A3C3D5D4E2}" srcOrd="0" destOrd="0" presId="urn:microsoft.com/office/officeart/2005/8/layout/vList2"/>
    <dgm:cxn modelId="{1ABB349F-DA44-A540-AA5E-43FF27FBA558}" type="presOf" srcId="{F186E8BC-2CD1-4F55-8E5F-BFE47B019A44}" destId="{60EFFB68-9BEC-4940-9340-DDD9AC61678B}" srcOrd="0" destOrd="0" presId="urn:microsoft.com/office/officeart/2005/8/layout/vList2"/>
    <dgm:cxn modelId="{E00381B1-DF6B-D74C-9709-9D9C6AA2B265}" type="presOf" srcId="{2C80B3D7-B614-4C2A-B95C-C53FD68C5945}" destId="{392CC10D-0D02-B64B-B49E-CECB9E6AAFD2}" srcOrd="0" destOrd="0" presId="urn:microsoft.com/office/officeart/2005/8/layout/vList2"/>
    <dgm:cxn modelId="{222F87D6-6939-4E91-84E5-E4DEFAF1953A}" srcId="{206BE6F4-9720-4342-9A61-9427970F3A3C}" destId="{2C80B3D7-B614-4C2A-B95C-C53FD68C5945}" srcOrd="1" destOrd="0" parTransId="{30A6B28E-EE9A-4187-B896-2D4FEF9306BA}" sibTransId="{21D1FA13-B4B3-4AD7-A094-9A9B4B6C8FDA}"/>
    <dgm:cxn modelId="{DFF06DE4-C703-44F2-BC19-AE5DA72AA489}" srcId="{206BE6F4-9720-4342-9A61-9427970F3A3C}" destId="{EE2E98C4-A9A5-499F-8E7E-BD85E566553A}" srcOrd="2" destOrd="0" parTransId="{E383E4F9-BD57-42F8-BADE-9D662AE33602}" sibTransId="{4FD68E1A-B8B1-41FF-933F-85DEDA349470}"/>
    <dgm:cxn modelId="{E984FFA1-F8B6-064A-895A-9D231AB70DF4}" type="presParOf" srcId="{729D3218-51B0-D545-9435-377E9C4EF8E7}" destId="{60EFFB68-9BEC-4940-9340-DDD9AC61678B}" srcOrd="0" destOrd="0" presId="urn:microsoft.com/office/officeart/2005/8/layout/vList2"/>
    <dgm:cxn modelId="{5C7F6748-C8F5-7541-A320-E404EFD9CD59}" type="presParOf" srcId="{729D3218-51B0-D545-9435-377E9C4EF8E7}" destId="{617CC112-B87D-3241-A347-5FF384DBA71A}" srcOrd="1" destOrd="0" presId="urn:microsoft.com/office/officeart/2005/8/layout/vList2"/>
    <dgm:cxn modelId="{C08E7FEF-647B-7E44-9AF7-8521FDDD8E9F}" type="presParOf" srcId="{729D3218-51B0-D545-9435-377E9C4EF8E7}" destId="{392CC10D-0D02-B64B-B49E-CECB9E6AAFD2}" srcOrd="2" destOrd="0" presId="urn:microsoft.com/office/officeart/2005/8/layout/vList2"/>
    <dgm:cxn modelId="{05E29DFE-FDDE-0F4C-8E3F-28B206B4681A}" type="presParOf" srcId="{729D3218-51B0-D545-9435-377E9C4EF8E7}" destId="{A75DEE14-9D37-B041-9AFC-5B4AA72B5DA1}" srcOrd="3" destOrd="0" presId="urn:microsoft.com/office/officeart/2005/8/layout/vList2"/>
    <dgm:cxn modelId="{C9F6D2EA-5CF6-C64C-B8FF-171010536CEF}" type="presParOf" srcId="{729D3218-51B0-D545-9435-377E9C4EF8E7}" destId="{3CFE6485-9D60-2946-A803-A0A3C3D5D4E2}"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AF606CC-B14F-41C9-8BFF-C386822CE991}"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1CB22CB3-9B0D-49E5-A3ED-8F6EBDD5CA2D}">
      <dgm:prSet/>
      <dgm:spPr/>
      <dgm:t>
        <a:bodyPr/>
        <a:lstStyle/>
        <a:p>
          <a:r>
            <a:rPr lang="en-IE" dirty="0"/>
            <a:t>Where risk is assessed and monitoring plan is in place agreement needed on:</a:t>
          </a:r>
          <a:endParaRPr lang="en-US" dirty="0"/>
        </a:p>
      </dgm:t>
    </dgm:pt>
    <dgm:pt modelId="{5C3B90B4-CA51-42E2-9E22-1E9C4E8B8711}" type="parTrans" cxnId="{4022542D-0DB4-41C2-BBAA-841B220BCFBB}">
      <dgm:prSet/>
      <dgm:spPr/>
      <dgm:t>
        <a:bodyPr/>
        <a:lstStyle/>
        <a:p>
          <a:endParaRPr lang="en-US"/>
        </a:p>
      </dgm:t>
    </dgm:pt>
    <dgm:pt modelId="{90ECC2AC-B878-485B-873C-3D095EC9674A}" type="sibTrans" cxnId="{4022542D-0DB4-41C2-BBAA-841B220BCFBB}">
      <dgm:prSet/>
      <dgm:spPr/>
      <dgm:t>
        <a:bodyPr/>
        <a:lstStyle/>
        <a:p>
          <a:endParaRPr lang="en-US"/>
        </a:p>
      </dgm:t>
    </dgm:pt>
    <dgm:pt modelId="{0F88AD4A-91CC-445C-931A-A10BA701B8CE}">
      <dgm:prSet/>
      <dgm:spPr/>
      <dgm:t>
        <a:bodyPr/>
        <a:lstStyle/>
        <a:p>
          <a:r>
            <a:rPr lang="en-IE"/>
            <a:t>Who monitors</a:t>
          </a:r>
          <a:endParaRPr lang="en-US"/>
        </a:p>
      </dgm:t>
    </dgm:pt>
    <dgm:pt modelId="{E3E25EC2-0182-4FD0-B8F0-769586C2666F}" type="parTrans" cxnId="{6A104FFD-6076-4E53-8C72-90F0C9E7BC1F}">
      <dgm:prSet/>
      <dgm:spPr/>
      <dgm:t>
        <a:bodyPr/>
        <a:lstStyle/>
        <a:p>
          <a:endParaRPr lang="en-US"/>
        </a:p>
      </dgm:t>
    </dgm:pt>
    <dgm:pt modelId="{31E38195-F91C-4DCD-8070-10FF3F713F32}" type="sibTrans" cxnId="{6A104FFD-6076-4E53-8C72-90F0C9E7BC1F}">
      <dgm:prSet/>
      <dgm:spPr/>
      <dgm:t>
        <a:bodyPr/>
        <a:lstStyle/>
        <a:p>
          <a:endParaRPr lang="en-US"/>
        </a:p>
      </dgm:t>
    </dgm:pt>
    <dgm:pt modelId="{3C87A073-C28C-45D1-9AED-E4B0FB2EB1BD}">
      <dgm:prSet/>
      <dgm:spPr/>
      <dgm:t>
        <a:bodyPr/>
        <a:lstStyle/>
        <a:p>
          <a:r>
            <a:rPr lang="en-IE"/>
            <a:t>What is recorded</a:t>
          </a:r>
          <a:endParaRPr lang="en-US"/>
        </a:p>
      </dgm:t>
    </dgm:pt>
    <dgm:pt modelId="{98D47AE3-FD0D-4DF0-AD6E-58C2C98BBC9A}" type="parTrans" cxnId="{A6EB148F-AE39-4BB6-9D2E-6A861E9A2F7E}">
      <dgm:prSet/>
      <dgm:spPr/>
      <dgm:t>
        <a:bodyPr/>
        <a:lstStyle/>
        <a:p>
          <a:endParaRPr lang="en-US"/>
        </a:p>
      </dgm:t>
    </dgm:pt>
    <dgm:pt modelId="{F13A9A8C-8100-40A2-894F-DA5882239082}" type="sibTrans" cxnId="{A6EB148F-AE39-4BB6-9D2E-6A861E9A2F7E}">
      <dgm:prSet/>
      <dgm:spPr/>
      <dgm:t>
        <a:bodyPr/>
        <a:lstStyle/>
        <a:p>
          <a:endParaRPr lang="en-US"/>
        </a:p>
      </dgm:t>
    </dgm:pt>
    <dgm:pt modelId="{0921E7C2-2645-4F7B-9133-81575C332949}">
      <dgm:prSet/>
      <dgm:spPr/>
      <dgm:t>
        <a:bodyPr/>
        <a:lstStyle/>
        <a:p>
          <a:r>
            <a:rPr lang="en-IE"/>
            <a:t>How is safety plan reviewed</a:t>
          </a:r>
          <a:endParaRPr lang="en-US"/>
        </a:p>
      </dgm:t>
    </dgm:pt>
    <dgm:pt modelId="{28CA68F1-63CC-4E95-B289-19FB4EAE9B84}" type="parTrans" cxnId="{0BA299ED-5BBA-4B9F-9CD2-A55177F45FBD}">
      <dgm:prSet/>
      <dgm:spPr/>
      <dgm:t>
        <a:bodyPr/>
        <a:lstStyle/>
        <a:p>
          <a:endParaRPr lang="en-US"/>
        </a:p>
      </dgm:t>
    </dgm:pt>
    <dgm:pt modelId="{ABED0357-5747-4BCA-835E-1F8A9ED64718}" type="sibTrans" cxnId="{0BA299ED-5BBA-4B9F-9CD2-A55177F45FBD}">
      <dgm:prSet/>
      <dgm:spPr/>
      <dgm:t>
        <a:bodyPr/>
        <a:lstStyle/>
        <a:p>
          <a:endParaRPr lang="en-US"/>
        </a:p>
      </dgm:t>
    </dgm:pt>
    <dgm:pt modelId="{0E4C3D73-F449-4C67-9FC9-13B3B246876A}">
      <dgm:prSet/>
      <dgm:spPr/>
      <dgm:t>
        <a:bodyPr/>
        <a:lstStyle/>
        <a:p>
          <a:r>
            <a:rPr lang="en-IE"/>
            <a:t>How are records sent to case file for storage?</a:t>
          </a:r>
          <a:endParaRPr lang="en-US"/>
        </a:p>
      </dgm:t>
    </dgm:pt>
    <dgm:pt modelId="{61DE0BC7-FF74-4512-9F98-A1E467775F5A}" type="parTrans" cxnId="{83F48451-16A2-4673-9B48-7B9A7050ECA8}">
      <dgm:prSet/>
      <dgm:spPr/>
      <dgm:t>
        <a:bodyPr/>
        <a:lstStyle/>
        <a:p>
          <a:endParaRPr lang="en-US"/>
        </a:p>
      </dgm:t>
    </dgm:pt>
    <dgm:pt modelId="{E328FF98-E0CF-4FBC-B5BC-EE876C8B6770}" type="sibTrans" cxnId="{83F48451-16A2-4673-9B48-7B9A7050ECA8}">
      <dgm:prSet/>
      <dgm:spPr/>
      <dgm:t>
        <a:bodyPr/>
        <a:lstStyle/>
        <a:p>
          <a:endParaRPr lang="en-US"/>
        </a:p>
      </dgm:t>
    </dgm:pt>
    <dgm:pt modelId="{048E62C1-6F9E-EA4B-AC03-6524D0C09E2A}" type="pres">
      <dgm:prSet presAssocID="{AAF606CC-B14F-41C9-8BFF-C386822CE991}" presName="linear" presStyleCnt="0">
        <dgm:presLayoutVars>
          <dgm:animLvl val="lvl"/>
          <dgm:resizeHandles val="exact"/>
        </dgm:presLayoutVars>
      </dgm:prSet>
      <dgm:spPr/>
    </dgm:pt>
    <dgm:pt modelId="{D740CF6B-B9DB-9048-BC7D-53FE741AD762}" type="pres">
      <dgm:prSet presAssocID="{1CB22CB3-9B0D-49E5-A3ED-8F6EBDD5CA2D}" presName="parentText" presStyleLbl="node1" presStyleIdx="0" presStyleCnt="1">
        <dgm:presLayoutVars>
          <dgm:chMax val="0"/>
          <dgm:bulletEnabled val="1"/>
        </dgm:presLayoutVars>
      </dgm:prSet>
      <dgm:spPr/>
    </dgm:pt>
    <dgm:pt modelId="{2F255258-DD0A-5246-B465-05C9204FF7F3}" type="pres">
      <dgm:prSet presAssocID="{1CB22CB3-9B0D-49E5-A3ED-8F6EBDD5CA2D}" presName="childText" presStyleLbl="revTx" presStyleIdx="0" presStyleCnt="1">
        <dgm:presLayoutVars>
          <dgm:bulletEnabled val="1"/>
        </dgm:presLayoutVars>
      </dgm:prSet>
      <dgm:spPr/>
    </dgm:pt>
  </dgm:ptLst>
  <dgm:cxnLst>
    <dgm:cxn modelId="{736E2C18-EB7F-0F4D-B65F-42E67648FA73}" type="presOf" srcId="{0E4C3D73-F449-4C67-9FC9-13B3B246876A}" destId="{2F255258-DD0A-5246-B465-05C9204FF7F3}" srcOrd="0" destOrd="3" presId="urn:microsoft.com/office/officeart/2005/8/layout/vList2"/>
    <dgm:cxn modelId="{4022542D-0DB4-41C2-BBAA-841B220BCFBB}" srcId="{AAF606CC-B14F-41C9-8BFF-C386822CE991}" destId="{1CB22CB3-9B0D-49E5-A3ED-8F6EBDD5CA2D}" srcOrd="0" destOrd="0" parTransId="{5C3B90B4-CA51-42E2-9E22-1E9C4E8B8711}" sibTransId="{90ECC2AC-B878-485B-873C-3D095EC9674A}"/>
    <dgm:cxn modelId="{40840745-4E62-EC44-94B5-FA1418BB56B1}" type="presOf" srcId="{AAF606CC-B14F-41C9-8BFF-C386822CE991}" destId="{048E62C1-6F9E-EA4B-AC03-6524D0C09E2A}" srcOrd="0" destOrd="0" presId="urn:microsoft.com/office/officeart/2005/8/layout/vList2"/>
    <dgm:cxn modelId="{83F48451-16A2-4673-9B48-7B9A7050ECA8}" srcId="{1CB22CB3-9B0D-49E5-A3ED-8F6EBDD5CA2D}" destId="{0E4C3D73-F449-4C67-9FC9-13B3B246876A}" srcOrd="3" destOrd="0" parTransId="{61DE0BC7-FF74-4512-9F98-A1E467775F5A}" sibTransId="{E328FF98-E0CF-4FBC-B5BC-EE876C8B6770}"/>
    <dgm:cxn modelId="{1CC75556-2657-1A41-B612-21F1D1573543}" type="presOf" srcId="{0921E7C2-2645-4F7B-9133-81575C332949}" destId="{2F255258-DD0A-5246-B465-05C9204FF7F3}" srcOrd="0" destOrd="2" presId="urn:microsoft.com/office/officeart/2005/8/layout/vList2"/>
    <dgm:cxn modelId="{81D64176-0A4B-2345-997B-489FF3859DD9}" type="presOf" srcId="{1CB22CB3-9B0D-49E5-A3ED-8F6EBDD5CA2D}" destId="{D740CF6B-B9DB-9048-BC7D-53FE741AD762}" srcOrd="0" destOrd="0" presId="urn:microsoft.com/office/officeart/2005/8/layout/vList2"/>
    <dgm:cxn modelId="{3CEA5F85-4541-9C46-8247-7B9826A86B07}" type="presOf" srcId="{0F88AD4A-91CC-445C-931A-A10BA701B8CE}" destId="{2F255258-DD0A-5246-B465-05C9204FF7F3}" srcOrd="0" destOrd="0" presId="urn:microsoft.com/office/officeart/2005/8/layout/vList2"/>
    <dgm:cxn modelId="{A6EB148F-AE39-4BB6-9D2E-6A861E9A2F7E}" srcId="{1CB22CB3-9B0D-49E5-A3ED-8F6EBDD5CA2D}" destId="{3C87A073-C28C-45D1-9AED-E4B0FB2EB1BD}" srcOrd="1" destOrd="0" parTransId="{98D47AE3-FD0D-4DF0-AD6E-58C2C98BBC9A}" sibTransId="{F13A9A8C-8100-40A2-894F-DA5882239082}"/>
    <dgm:cxn modelId="{87FAE6E0-A1CF-B742-B9CE-D6057624FE3C}" type="presOf" srcId="{3C87A073-C28C-45D1-9AED-E4B0FB2EB1BD}" destId="{2F255258-DD0A-5246-B465-05C9204FF7F3}" srcOrd="0" destOrd="1" presId="urn:microsoft.com/office/officeart/2005/8/layout/vList2"/>
    <dgm:cxn modelId="{0BA299ED-5BBA-4B9F-9CD2-A55177F45FBD}" srcId="{1CB22CB3-9B0D-49E5-A3ED-8F6EBDD5CA2D}" destId="{0921E7C2-2645-4F7B-9133-81575C332949}" srcOrd="2" destOrd="0" parTransId="{28CA68F1-63CC-4E95-B289-19FB4EAE9B84}" sibTransId="{ABED0357-5747-4BCA-835E-1F8A9ED64718}"/>
    <dgm:cxn modelId="{6A104FFD-6076-4E53-8C72-90F0C9E7BC1F}" srcId="{1CB22CB3-9B0D-49E5-A3ED-8F6EBDD5CA2D}" destId="{0F88AD4A-91CC-445C-931A-A10BA701B8CE}" srcOrd="0" destOrd="0" parTransId="{E3E25EC2-0182-4FD0-B8F0-769586C2666F}" sibTransId="{31E38195-F91C-4DCD-8070-10FF3F713F32}"/>
    <dgm:cxn modelId="{28201F56-34C0-8340-BB21-A1A17E56C14F}" type="presParOf" srcId="{048E62C1-6F9E-EA4B-AC03-6524D0C09E2A}" destId="{D740CF6B-B9DB-9048-BC7D-53FE741AD762}" srcOrd="0" destOrd="0" presId="urn:microsoft.com/office/officeart/2005/8/layout/vList2"/>
    <dgm:cxn modelId="{437C3E89-7036-6643-9D7F-0B136061C9DE}" type="presParOf" srcId="{048E62C1-6F9E-EA4B-AC03-6524D0C09E2A}" destId="{2F255258-DD0A-5246-B465-05C9204FF7F3}"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F1888CF-5F15-47CE-9659-84983DAB5A95}" type="doc">
      <dgm:prSet loTypeId="urn:microsoft.com/office/officeart/2005/8/layout/hierarchy1" loCatId="hierarchy" qsTypeId="urn:microsoft.com/office/officeart/2005/8/quickstyle/simple5" qsCatId="simple" csTypeId="urn:microsoft.com/office/officeart/2005/8/colors/colorful5" csCatId="colorful"/>
      <dgm:spPr/>
      <dgm:t>
        <a:bodyPr/>
        <a:lstStyle/>
        <a:p>
          <a:endParaRPr lang="en-US"/>
        </a:p>
      </dgm:t>
    </dgm:pt>
    <dgm:pt modelId="{38BAB3B9-67F5-4D6A-9E0F-D7A1A5D10553}">
      <dgm:prSet/>
      <dgm:spPr/>
      <dgm:t>
        <a:bodyPr/>
        <a:lstStyle/>
        <a:p>
          <a:r>
            <a:rPr lang="en-US" b="0" i="0" baseline="0"/>
            <a:t>The Church authority:</a:t>
          </a:r>
          <a:endParaRPr lang="en-US"/>
        </a:p>
      </dgm:t>
    </dgm:pt>
    <dgm:pt modelId="{C3C23D5C-3D83-43FE-9E9B-310C08945C78}" type="parTrans" cxnId="{B35792AB-F501-4F98-9C38-E9A89401E12B}">
      <dgm:prSet/>
      <dgm:spPr/>
      <dgm:t>
        <a:bodyPr/>
        <a:lstStyle/>
        <a:p>
          <a:endParaRPr lang="en-US"/>
        </a:p>
      </dgm:t>
    </dgm:pt>
    <dgm:pt modelId="{C2885AC1-5572-470D-A558-726A85C46975}" type="sibTrans" cxnId="{B35792AB-F501-4F98-9C38-E9A89401E12B}">
      <dgm:prSet/>
      <dgm:spPr/>
      <dgm:t>
        <a:bodyPr/>
        <a:lstStyle/>
        <a:p>
          <a:endParaRPr lang="en-US"/>
        </a:p>
      </dgm:t>
    </dgm:pt>
    <dgm:pt modelId="{228B17E2-4043-4AA2-8BCF-234A71DD5E55}">
      <dgm:prSet/>
      <dgm:spPr/>
      <dgm:t>
        <a:bodyPr/>
        <a:lstStyle/>
        <a:p>
          <a:r>
            <a:rPr lang="en-US" b="0" i="0" baseline="0"/>
            <a:t>Puts in place arrangements to ensure and evaluate its compliance with the safeguarding Standards at a local level;</a:t>
          </a:r>
          <a:endParaRPr lang="en-US"/>
        </a:p>
      </dgm:t>
    </dgm:pt>
    <dgm:pt modelId="{0C358D3A-6FA7-440F-8BD6-93572A8EF5FE}" type="parTrans" cxnId="{94909F43-CA99-4466-91FB-2D9B0290E88B}">
      <dgm:prSet/>
      <dgm:spPr/>
      <dgm:t>
        <a:bodyPr/>
        <a:lstStyle/>
        <a:p>
          <a:endParaRPr lang="en-US"/>
        </a:p>
      </dgm:t>
    </dgm:pt>
    <dgm:pt modelId="{2F90D882-59CB-4E06-8A83-3C47E39A02A6}" type="sibTrans" cxnId="{94909F43-CA99-4466-91FB-2D9B0290E88B}">
      <dgm:prSet/>
      <dgm:spPr/>
      <dgm:t>
        <a:bodyPr/>
        <a:lstStyle/>
        <a:p>
          <a:endParaRPr lang="en-US"/>
        </a:p>
      </dgm:t>
    </dgm:pt>
    <dgm:pt modelId="{F149D046-3A0D-4776-8956-1B2602F82E85}">
      <dgm:prSet/>
      <dgm:spPr/>
      <dgm:t>
        <a:bodyPr/>
        <a:lstStyle/>
        <a:p>
          <a:r>
            <a:rPr lang="en-US" b="0" i="0" baseline="0"/>
            <a:t>Produces a report on the level of compliance established through this audit exercise</a:t>
          </a:r>
          <a:endParaRPr lang="en-US"/>
        </a:p>
      </dgm:t>
    </dgm:pt>
    <dgm:pt modelId="{BDA834F4-3B89-4B55-BB03-A49517B7D8C1}" type="parTrans" cxnId="{7681AD1E-F4AD-45DE-B4F5-C48ECD9248A0}">
      <dgm:prSet/>
      <dgm:spPr/>
      <dgm:t>
        <a:bodyPr/>
        <a:lstStyle/>
        <a:p>
          <a:endParaRPr lang="en-US"/>
        </a:p>
      </dgm:t>
    </dgm:pt>
    <dgm:pt modelId="{3110E0DA-7782-4528-9B5E-DA8D54243DD0}" type="sibTrans" cxnId="{7681AD1E-F4AD-45DE-B4F5-C48ECD9248A0}">
      <dgm:prSet/>
      <dgm:spPr/>
      <dgm:t>
        <a:bodyPr/>
        <a:lstStyle/>
        <a:p>
          <a:endParaRPr lang="en-US"/>
        </a:p>
      </dgm:t>
    </dgm:pt>
    <dgm:pt modelId="{4DC942DE-ED41-417D-9FE0-D122BA91193F}">
      <dgm:prSet/>
      <dgm:spPr/>
      <dgm:t>
        <a:bodyPr/>
        <a:lstStyle/>
        <a:p>
          <a:r>
            <a:rPr lang="en-US" b="0" i="0" baseline="0"/>
            <a:t>Notifies the National Board in writing of this annual audit report</a:t>
          </a:r>
          <a:endParaRPr lang="en-US"/>
        </a:p>
      </dgm:t>
    </dgm:pt>
    <dgm:pt modelId="{0D66302B-0E65-42A5-9657-D76AE843DE6E}" type="parTrans" cxnId="{1592DC7F-819B-430F-A49E-11BD7630E043}">
      <dgm:prSet/>
      <dgm:spPr/>
      <dgm:t>
        <a:bodyPr/>
        <a:lstStyle/>
        <a:p>
          <a:endParaRPr lang="en-US"/>
        </a:p>
      </dgm:t>
    </dgm:pt>
    <dgm:pt modelId="{D5BB2525-043B-49A1-9D98-1AE1BAA5D351}" type="sibTrans" cxnId="{1592DC7F-819B-430F-A49E-11BD7630E043}">
      <dgm:prSet/>
      <dgm:spPr/>
      <dgm:t>
        <a:bodyPr/>
        <a:lstStyle/>
        <a:p>
          <a:endParaRPr lang="en-US"/>
        </a:p>
      </dgm:t>
    </dgm:pt>
    <dgm:pt modelId="{1484ECF1-781E-834B-98C7-E2C51C45BC07}" type="pres">
      <dgm:prSet presAssocID="{AF1888CF-5F15-47CE-9659-84983DAB5A95}" presName="hierChild1" presStyleCnt="0">
        <dgm:presLayoutVars>
          <dgm:chPref val="1"/>
          <dgm:dir/>
          <dgm:animOne val="branch"/>
          <dgm:animLvl val="lvl"/>
          <dgm:resizeHandles/>
        </dgm:presLayoutVars>
      </dgm:prSet>
      <dgm:spPr/>
    </dgm:pt>
    <dgm:pt modelId="{1038687B-41BA-6442-8D18-D7B99AD1EFC4}" type="pres">
      <dgm:prSet presAssocID="{38BAB3B9-67F5-4D6A-9E0F-D7A1A5D10553}" presName="hierRoot1" presStyleCnt="0"/>
      <dgm:spPr/>
    </dgm:pt>
    <dgm:pt modelId="{1E7FA9FD-D318-4E43-AB3D-4BB507622DDD}" type="pres">
      <dgm:prSet presAssocID="{38BAB3B9-67F5-4D6A-9E0F-D7A1A5D10553}" presName="composite" presStyleCnt="0"/>
      <dgm:spPr/>
    </dgm:pt>
    <dgm:pt modelId="{8D7EBD11-1582-E84E-8ADE-247D3E95A8AE}" type="pres">
      <dgm:prSet presAssocID="{38BAB3B9-67F5-4D6A-9E0F-D7A1A5D10553}" presName="background" presStyleLbl="node0" presStyleIdx="0" presStyleCnt="1"/>
      <dgm:spPr/>
    </dgm:pt>
    <dgm:pt modelId="{A81F12E5-09B6-4546-904C-9C48A18E23B5}" type="pres">
      <dgm:prSet presAssocID="{38BAB3B9-67F5-4D6A-9E0F-D7A1A5D10553}" presName="text" presStyleLbl="fgAcc0" presStyleIdx="0" presStyleCnt="1">
        <dgm:presLayoutVars>
          <dgm:chPref val="3"/>
        </dgm:presLayoutVars>
      </dgm:prSet>
      <dgm:spPr/>
    </dgm:pt>
    <dgm:pt modelId="{F29DFA45-8DD4-5742-AE26-32275DBEC8A4}" type="pres">
      <dgm:prSet presAssocID="{38BAB3B9-67F5-4D6A-9E0F-D7A1A5D10553}" presName="hierChild2" presStyleCnt="0"/>
      <dgm:spPr/>
    </dgm:pt>
    <dgm:pt modelId="{0AADD3FE-8581-E349-990A-3AC70FAC460E}" type="pres">
      <dgm:prSet presAssocID="{0C358D3A-6FA7-440F-8BD6-93572A8EF5FE}" presName="Name10" presStyleLbl="parChTrans1D2" presStyleIdx="0" presStyleCnt="3"/>
      <dgm:spPr/>
    </dgm:pt>
    <dgm:pt modelId="{53D8AC2F-D591-DF4A-970C-C3E4E6DE14B5}" type="pres">
      <dgm:prSet presAssocID="{228B17E2-4043-4AA2-8BCF-234A71DD5E55}" presName="hierRoot2" presStyleCnt="0"/>
      <dgm:spPr/>
    </dgm:pt>
    <dgm:pt modelId="{829F84D5-C8C2-B746-BBE7-BB3CCAAB8DA5}" type="pres">
      <dgm:prSet presAssocID="{228B17E2-4043-4AA2-8BCF-234A71DD5E55}" presName="composite2" presStyleCnt="0"/>
      <dgm:spPr/>
    </dgm:pt>
    <dgm:pt modelId="{BF203AB0-C944-0E47-8D9B-94CFF2DF3A2C}" type="pres">
      <dgm:prSet presAssocID="{228B17E2-4043-4AA2-8BCF-234A71DD5E55}" presName="background2" presStyleLbl="node2" presStyleIdx="0" presStyleCnt="3"/>
      <dgm:spPr/>
    </dgm:pt>
    <dgm:pt modelId="{769E8123-BB38-1949-B3FB-61700DB168D9}" type="pres">
      <dgm:prSet presAssocID="{228B17E2-4043-4AA2-8BCF-234A71DD5E55}" presName="text2" presStyleLbl="fgAcc2" presStyleIdx="0" presStyleCnt="3">
        <dgm:presLayoutVars>
          <dgm:chPref val="3"/>
        </dgm:presLayoutVars>
      </dgm:prSet>
      <dgm:spPr/>
    </dgm:pt>
    <dgm:pt modelId="{702CDD44-4994-6749-A8CC-40D77DE247C2}" type="pres">
      <dgm:prSet presAssocID="{228B17E2-4043-4AA2-8BCF-234A71DD5E55}" presName="hierChild3" presStyleCnt="0"/>
      <dgm:spPr/>
    </dgm:pt>
    <dgm:pt modelId="{B9B97063-99BA-8441-B9EE-F18E9D2BDEEB}" type="pres">
      <dgm:prSet presAssocID="{BDA834F4-3B89-4B55-BB03-A49517B7D8C1}" presName="Name10" presStyleLbl="parChTrans1D2" presStyleIdx="1" presStyleCnt="3"/>
      <dgm:spPr/>
    </dgm:pt>
    <dgm:pt modelId="{C7BC7973-3F2A-8640-8ADF-F1734E525DE9}" type="pres">
      <dgm:prSet presAssocID="{F149D046-3A0D-4776-8956-1B2602F82E85}" presName="hierRoot2" presStyleCnt="0"/>
      <dgm:spPr/>
    </dgm:pt>
    <dgm:pt modelId="{39C7FB71-DC3A-724C-A905-F6E67FF59417}" type="pres">
      <dgm:prSet presAssocID="{F149D046-3A0D-4776-8956-1B2602F82E85}" presName="composite2" presStyleCnt="0"/>
      <dgm:spPr/>
    </dgm:pt>
    <dgm:pt modelId="{9F2C9A23-3E58-9F40-857A-335596DCC865}" type="pres">
      <dgm:prSet presAssocID="{F149D046-3A0D-4776-8956-1B2602F82E85}" presName="background2" presStyleLbl="node2" presStyleIdx="1" presStyleCnt="3"/>
      <dgm:spPr/>
    </dgm:pt>
    <dgm:pt modelId="{C136F25B-03E8-B94B-A606-0DA44E886181}" type="pres">
      <dgm:prSet presAssocID="{F149D046-3A0D-4776-8956-1B2602F82E85}" presName="text2" presStyleLbl="fgAcc2" presStyleIdx="1" presStyleCnt="3">
        <dgm:presLayoutVars>
          <dgm:chPref val="3"/>
        </dgm:presLayoutVars>
      </dgm:prSet>
      <dgm:spPr/>
    </dgm:pt>
    <dgm:pt modelId="{B0EADD7E-FDD4-0A45-A452-6FE649A78AF8}" type="pres">
      <dgm:prSet presAssocID="{F149D046-3A0D-4776-8956-1B2602F82E85}" presName="hierChild3" presStyleCnt="0"/>
      <dgm:spPr/>
    </dgm:pt>
    <dgm:pt modelId="{AB8FCA5B-90BB-7541-BB3F-9D5431D61F11}" type="pres">
      <dgm:prSet presAssocID="{0D66302B-0E65-42A5-9657-D76AE843DE6E}" presName="Name10" presStyleLbl="parChTrans1D2" presStyleIdx="2" presStyleCnt="3"/>
      <dgm:spPr/>
    </dgm:pt>
    <dgm:pt modelId="{660124E0-E5C2-9D4A-8638-F968FC4C55A7}" type="pres">
      <dgm:prSet presAssocID="{4DC942DE-ED41-417D-9FE0-D122BA91193F}" presName="hierRoot2" presStyleCnt="0"/>
      <dgm:spPr/>
    </dgm:pt>
    <dgm:pt modelId="{26D7F3BC-159B-2948-8299-9DE5513A4603}" type="pres">
      <dgm:prSet presAssocID="{4DC942DE-ED41-417D-9FE0-D122BA91193F}" presName="composite2" presStyleCnt="0"/>
      <dgm:spPr/>
    </dgm:pt>
    <dgm:pt modelId="{23121F0F-79A5-BD40-A24C-CF25DCDA10B1}" type="pres">
      <dgm:prSet presAssocID="{4DC942DE-ED41-417D-9FE0-D122BA91193F}" presName="background2" presStyleLbl="node2" presStyleIdx="2" presStyleCnt="3"/>
      <dgm:spPr/>
    </dgm:pt>
    <dgm:pt modelId="{1D9C5FC9-83FF-5E4C-BD78-A55D207605F1}" type="pres">
      <dgm:prSet presAssocID="{4DC942DE-ED41-417D-9FE0-D122BA91193F}" presName="text2" presStyleLbl="fgAcc2" presStyleIdx="2" presStyleCnt="3">
        <dgm:presLayoutVars>
          <dgm:chPref val="3"/>
        </dgm:presLayoutVars>
      </dgm:prSet>
      <dgm:spPr/>
    </dgm:pt>
    <dgm:pt modelId="{9098E067-AE47-F544-97BE-9954E75374EC}" type="pres">
      <dgm:prSet presAssocID="{4DC942DE-ED41-417D-9FE0-D122BA91193F}" presName="hierChild3" presStyleCnt="0"/>
      <dgm:spPr/>
    </dgm:pt>
  </dgm:ptLst>
  <dgm:cxnLst>
    <dgm:cxn modelId="{7681AD1E-F4AD-45DE-B4F5-C48ECD9248A0}" srcId="{38BAB3B9-67F5-4D6A-9E0F-D7A1A5D10553}" destId="{F149D046-3A0D-4776-8956-1B2602F82E85}" srcOrd="1" destOrd="0" parTransId="{BDA834F4-3B89-4B55-BB03-A49517B7D8C1}" sibTransId="{3110E0DA-7782-4528-9B5E-DA8D54243DD0}"/>
    <dgm:cxn modelId="{05FB751F-3D58-EC49-BC64-0B77001F5784}" type="presOf" srcId="{38BAB3B9-67F5-4D6A-9E0F-D7A1A5D10553}" destId="{A81F12E5-09B6-4546-904C-9C48A18E23B5}" srcOrd="0" destOrd="0" presId="urn:microsoft.com/office/officeart/2005/8/layout/hierarchy1"/>
    <dgm:cxn modelId="{F67BBA20-7D3A-0D44-B99E-E46F00C1E110}" type="presOf" srcId="{0D66302B-0E65-42A5-9657-D76AE843DE6E}" destId="{AB8FCA5B-90BB-7541-BB3F-9D5431D61F11}" srcOrd="0" destOrd="0" presId="urn:microsoft.com/office/officeart/2005/8/layout/hierarchy1"/>
    <dgm:cxn modelId="{94909F43-CA99-4466-91FB-2D9B0290E88B}" srcId="{38BAB3B9-67F5-4D6A-9E0F-D7A1A5D10553}" destId="{228B17E2-4043-4AA2-8BCF-234A71DD5E55}" srcOrd="0" destOrd="0" parTransId="{0C358D3A-6FA7-440F-8BD6-93572A8EF5FE}" sibTransId="{2F90D882-59CB-4E06-8A83-3C47E39A02A6}"/>
    <dgm:cxn modelId="{1BBF477F-993A-9446-AA53-790529261E83}" type="presOf" srcId="{4DC942DE-ED41-417D-9FE0-D122BA91193F}" destId="{1D9C5FC9-83FF-5E4C-BD78-A55D207605F1}" srcOrd="0" destOrd="0" presId="urn:microsoft.com/office/officeart/2005/8/layout/hierarchy1"/>
    <dgm:cxn modelId="{1592DC7F-819B-430F-A49E-11BD7630E043}" srcId="{38BAB3B9-67F5-4D6A-9E0F-D7A1A5D10553}" destId="{4DC942DE-ED41-417D-9FE0-D122BA91193F}" srcOrd="2" destOrd="0" parTransId="{0D66302B-0E65-42A5-9657-D76AE843DE6E}" sibTransId="{D5BB2525-043B-49A1-9D98-1AE1BAA5D351}"/>
    <dgm:cxn modelId="{397EC9A1-4981-3F4D-8776-04581A32A2F4}" type="presOf" srcId="{0C358D3A-6FA7-440F-8BD6-93572A8EF5FE}" destId="{0AADD3FE-8581-E349-990A-3AC70FAC460E}" srcOrd="0" destOrd="0" presId="urn:microsoft.com/office/officeart/2005/8/layout/hierarchy1"/>
    <dgm:cxn modelId="{B35792AB-F501-4F98-9C38-E9A89401E12B}" srcId="{AF1888CF-5F15-47CE-9659-84983DAB5A95}" destId="{38BAB3B9-67F5-4D6A-9E0F-D7A1A5D10553}" srcOrd="0" destOrd="0" parTransId="{C3C23D5C-3D83-43FE-9E9B-310C08945C78}" sibTransId="{C2885AC1-5572-470D-A558-726A85C46975}"/>
    <dgm:cxn modelId="{D09FCCB7-2E24-6640-9413-47DB5F9AC353}" type="presOf" srcId="{F149D046-3A0D-4776-8956-1B2602F82E85}" destId="{C136F25B-03E8-B94B-A606-0DA44E886181}" srcOrd="0" destOrd="0" presId="urn:microsoft.com/office/officeart/2005/8/layout/hierarchy1"/>
    <dgm:cxn modelId="{8C1DCED6-2942-6E4E-9B36-C2B819FB5D16}" type="presOf" srcId="{AF1888CF-5F15-47CE-9659-84983DAB5A95}" destId="{1484ECF1-781E-834B-98C7-E2C51C45BC07}" srcOrd="0" destOrd="0" presId="urn:microsoft.com/office/officeart/2005/8/layout/hierarchy1"/>
    <dgm:cxn modelId="{E99FF3E3-FBE6-C541-A85C-357163BA4750}" type="presOf" srcId="{BDA834F4-3B89-4B55-BB03-A49517B7D8C1}" destId="{B9B97063-99BA-8441-B9EE-F18E9D2BDEEB}" srcOrd="0" destOrd="0" presId="urn:microsoft.com/office/officeart/2005/8/layout/hierarchy1"/>
    <dgm:cxn modelId="{37C451E9-6AF1-6F41-B737-53082624D471}" type="presOf" srcId="{228B17E2-4043-4AA2-8BCF-234A71DD5E55}" destId="{769E8123-BB38-1949-B3FB-61700DB168D9}" srcOrd="0" destOrd="0" presId="urn:microsoft.com/office/officeart/2005/8/layout/hierarchy1"/>
    <dgm:cxn modelId="{315A1B63-9E8E-9B42-BA22-70BE9A962BC6}" type="presParOf" srcId="{1484ECF1-781E-834B-98C7-E2C51C45BC07}" destId="{1038687B-41BA-6442-8D18-D7B99AD1EFC4}" srcOrd="0" destOrd="0" presId="urn:microsoft.com/office/officeart/2005/8/layout/hierarchy1"/>
    <dgm:cxn modelId="{0A46099F-99FC-C04C-8741-7B3E38112586}" type="presParOf" srcId="{1038687B-41BA-6442-8D18-D7B99AD1EFC4}" destId="{1E7FA9FD-D318-4E43-AB3D-4BB507622DDD}" srcOrd="0" destOrd="0" presId="urn:microsoft.com/office/officeart/2005/8/layout/hierarchy1"/>
    <dgm:cxn modelId="{2F80D7F8-596C-8840-AFBC-33216B9B34A9}" type="presParOf" srcId="{1E7FA9FD-D318-4E43-AB3D-4BB507622DDD}" destId="{8D7EBD11-1582-E84E-8ADE-247D3E95A8AE}" srcOrd="0" destOrd="0" presId="urn:microsoft.com/office/officeart/2005/8/layout/hierarchy1"/>
    <dgm:cxn modelId="{FC117B0F-B24A-474E-80C5-72629A4F981B}" type="presParOf" srcId="{1E7FA9FD-D318-4E43-AB3D-4BB507622DDD}" destId="{A81F12E5-09B6-4546-904C-9C48A18E23B5}" srcOrd="1" destOrd="0" presId="urn:microsoft.com/office/officeart/2005/8/layout/hierarchy1"/>
    <dgm:cxn modelId="{99E0C696-9204-524C-A397-4F2EFEFB21A8}" type="presParOf" srcId="{1038687B-41BA-6442-8D18-D7B99AD1EFC4}" destId="{F29DFA45-8DD4-5742-AE26-32275DBEC8A4}" srcOrd="1" destOrd="0" presId="urn:microsoft.com/office/officeart/2005/8/layout/hierarchy1"/>
    <dgm:cxn modelId="{27E2605A-52B1-924A-905A-2B526800A550}" type="presParOf" srcId="{F29DFA45-8DD4-5742-AE26-32275DBEC8A4}" destId="{0AADD3FE-8581-E349-990A-3AC70FAC460E}" srcOrd="0" destOrd="0" presId="urn:microsoft.com/office/officeart/2005/8/layout/hierarchy1"/>
    <dgm:cxn modelId="{533CF29F-A56B-914E-A7AC-4771D5C6F437}" type="presParOf" srcId="{F29DFA45-8DD4-5742-AE26-32275DBEC8A4}" destId="{53D8AC2F-D591-DF4A-970C-C3E4E6DE14B5}" srcOrd="1" destOrd="0" presId="urn:microsoft.com/office/officeart/2005/8/layout/hierarchy1"/>
    <dgm:cxn modelId="{0BBECF85-F605-714A-9181-217EC073DA2F}" type="presParOf" srcId="{53D8AC2F-D591-DF4A-970C-C3E4E6DE14B5}" destId="{829F84D5-C8C2-B746-BBE7-BB3CCAAB8DA5}" srcOrd="0" destOrd="0" presId="urn:microsoft.com/office/officeart/2005/8/layout/hierarchy1"/>
    <dgm:cxn modelId="{544A7E43-8BBE-F740-9748-DE4563CCE49D}" type="presParOf" srcId="{829F84D5-C8C2-B746-BBE7-BB3CCAAB8DA5}" destId="{BF203AB0-C944-0E47-8D9B-94CFF2DF3A2C}" srcOrd="0" destOrd="0" presId="urn:microsoft.com/office/officeart/2005/8/layout/hierarchy1"/>
    <dgm:cxn modelId="{847EEF5A-8E49-DE48-8097-9A455DD776C9}" type="presParOf" srcId="{829F84D5-C8C2-B746-BBE7-BB3CCAAB8DA5}" destId="{769E8123-BB38-1949-B3FB-61700DB168D9}" srcOrd="1" destOrd="0" presId="urn:microsoft.com/office/officeart/2005/8/layout/hierarchy1"/>
    <dgm:cxn modelId="{F74A14A1-7FD4-FB4C-8589-9C96F154E2AF}" type="presParOf" srcId="{53D8AC2F-D591-DF4A-970C-C3E4E6DE14B5}" destId="{702CDD44-4994-6749-A8CC-40D77DE247C2}" srcOrd="1" destOrd="0" presId="urn:microsoft.com/office/officeart/2005/8/layout/hierarchy1"/>
    <dgm:cxn modelId="{C51EF61A-FC8D-1945-A970-0D3DF4AF96C5}" type="presParOf" srcId="{F29DFA45-8DD4-5742-AE26-32275DBEC8A4}" destId="{B9B97063-99BA-8441-B9EE-F18E9D2BDEEB}" srcOrd="2" destOrd="0" presId="urn:microsoft.com/office/officeart/2005/8/layout/hierarchy1"/>
    <dgm:cxn modelId="{236CBA76-5475-C24A-B7C0-04EC907B3923}" type="presParOf" srcId="{F29DFA45-8DD4-5742-AE26-32275DBEC8A4}" destId="{C7BC7973-3F2A-8640-8ADF-F1734E525DE9}" srcOrd="3" destOrd="0" presId="urn:microsoft.com/office/officeart/2005/8/layout/hierarchy1"/>
    <dgm:cxn modelId="{EBFA3B29-5CF6-F946-B14F-0D721CE0BA86}" type="presParOf" srcId="{C7BC7973-3F2A-8640-8ADF-F1734E525DE9}" destId="{39C7FB71-DC3A-724C-A905-F6E67FF59417}" srcOrd="0" destOrd="0" presId="urn:microsoft.com/office/officeart/2005/8/layout/hierarchy1"/>
    <dgm:cxn modelId="{D27D8226-740B-974A-A713-E3DE1BD90A89}" type="presParOf" srcId="{39C7FB71-DC3A-724C-A905-F6E67FF59417}" destId="{9F2C9A23-3E58-9F40-857A-335596DCC865}" srcOrd="0" destOrd="0" presId="urn:microsoft.com/office/officeart/2005/8/layout/hierarchy1"/>
    <dgm:cxn modelId="{2F8F6985-4A4A-B044-8215-AE410423A7A5}" type="presParOf" srcId="{39C7FB71-DC3A-724C-A905-F6E67FF59417}" destId="{C136F25B-03E8-B94B-A606-0DA44E886181}" srcOrd="1" destOrd="0" presId="urn:microsoft.com/office/officeart/2005/8/layout/hierarchy1"/>
    <dgm:cxn modelId="{C9830A96-7A6B-FE43-BECD-F71CE05FF759}" type="presParOf" srcId="{C7BC7973-3F2A-8640-8ADF-F1734E525DE9}" destId="{B0EADD7E-FDD4-0A45-A452-6FE649A78AF8}" srcOrd="1" destOrd="0" presId="urn:microsoft.com/office/officeart/2005/8/layout/hierarchy1"/>
    <dgm:cxn modelId="{9FA3154A-EEBF-1648-A999-634E5943F420}" type="presParOf" srcId="{F29DFA45-8DD4-5742-AE26-32275DBEC8A4}" destId="{AB8FCA5B-90BB-7541-BB3F-9D5431D61F11}" srcOrd="4" destOrd="0" presId="urn:microsoft.com/office/officeart/2005/8/layout/hierarchy1"/>
    <dgm:cxn modelId="{702A65D2-130B-4D49-88E0-B436AD5E826F}" type="presParOf" srcId="{F29DFA45-8DD4-5742-AE26-32275DBEC8A4}" destId="{660124E0-E5C2-9D4A-8638-F968FC4C55A7}" srcOrd="5" destOrd="0" presId="urn:microsoft.com/office/officeart/2005/8/layout/hierarchy1"/>
    <dgm:cxn modelId="{51E85373-56C6-FE45-90AB-2BE4E28933DC}" type="presParOf" srcId="{660124E0-E5C2-9D4A-8638-F968FC4C55A7}" destId="{26D7F3BC-159B-2948-8299-9DE5513A4603}" srcOrd="0" destOrd="0" presId="urn:microsoft.com/office/officeart/2005/8/layout/hierarchy1"/>
    <dgm:cxn modelId="{3E98C2A9-61E9-7540-B925-3B1651DC15F2}" type="presParOf" srcId="{26D7F3BC-159B-2948-8299-9DE5513A4603}" destId="{23121F0F-79A5-BD40-A24C-CF25DCDA10B1}" srcOrd="0" destOrd="0" presId="urn:microsoft.com/office/officeart/2005/8/layout/hierarchy1"/>
    <dgm:cxn modelId="{BFC6A9CB-998C-CB45-95E1-6C9AEAB309FB}" type="presParOf" srcId="{26D7F3BC-159B-2948-8299-9DE5513A4603}" destId="{1D9C5FC9-83FF-5E4C-BD78-A55D207605F1}" srcOrd="1" destOrd="0" presId="urn:microsoft.com/office/officeart/2005/8/layout/hierarchy1"/>
    <dgm:cxn modelId="{4DB0C14C-0372-EC48-9B0E-380DEEE7AC27}" type="presParOf" srcId="{660124E0-E5C2-9D4A-8638-F968FC4C55A7}" destId="{9098E067-AE47-F544-97BE-9954E75374E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F0E1B2-90F1-AC4C-A9FB-79327B6F15EE}">
      <dsp:nvSpPr>
        <dsp:cNvPr id="0" name=""/>
        <dsp:cNvSpPr/>
      </dsp:nvSpPr>
      <dsp:spPr>
        <a:xfrm>
          <a:off x="0" y="451056"/>
          <a:ext cx="2464593" cy="3450431"/>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149" tIns="330200" rIns="192149" bIns="330200" numCol="1" spcCol="1270" anchor="t" anchorCtr="0">
          <a:noAutofit/>
        </a:bodyPr>
        <a:lstStyle/>
        <a:p>
          <a:pPr marL="0" lvl="0" indent="0" algn="l" defTabSz="1111250">
            <a:lnSpc>
              <a:spcPct val="90000"/>
            </a:lnSpc>
            <a:spcBef>
              <a:spcPct val="0"/>
            </a:spcBef>
            <a:spcAft>
              <a:spcPct val="35000"/>
            </a:spcAft>
            <a:buNone/>
          </a:pPr>
          <a:r>
            <a:rPr lang="en-GB" sz="2500" kern="1200" dirty="0"/>
            <a:t>Understanding why and what to record</a:t>
          </a:r>
          <a:endParaRPr lang="en-US" sz="2500" kern="1200" dirty="0"/>
        </a:p>
      </dsp:txBody>
      <dsp:txXfrm>
        <a:off x="0" y="1762220"/>
        <a:ext cx="2464593" cy="2070258"/>
      </dsp:txXfrm>
    </dsp:sp>
    <dsp:sp modelId="{F7A67BB1-6A9F-A04C-938F-FC2B1028C111}">
      <dsp:nvSpPr>
        <dsp:cNvPr id="0" name=""/>
        <dsp:cNvSpPr/>
      </dsp:nvSpPr>
      <dsp:spPr>
        <a:xfrm>
          <a:off x="714732" y="796099"/>
          <a:ext cx="1035129" cy="1035129"/>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703" tIns="12700" rIns="80703"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866323" y="947690"/>
        <a:ext cx="731947" cy="731947"/>
      </dsp:txXfrm>
    </dsp:sp>
    <dsp:sp modelId="{D8B2FD74-A5D8-CA4A-8C09-4A220B45D565}">
      <dsp:nvSpPr>
        <dsp:cNvPr id="0" name=""/>
        <dsp:cNvSpPr/>
      </dsp:nvSpPr>
      <dsp:spPr>
        <a:xfrm>
          <a:off x="0" y="3901415"/>
          <a:ext cx="2464593" cy="72"/>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2E7BD7-BEA7-3C41-B0BF-3B70127DAED6}">
      <dsp:nvSpPr>
        <dsp:cNvPr id="0" name=""/>
        <dsp:cNvSpPr/>
      </dsp:nvSpPr>
      <dsp:spPr>
        <a:xfrm>
          <a:off x="2711053" y="451056"/>
          <a:ext cx="2464593" cy="3450431"/>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149" tIns="330200" rIns="192149" bIns="330200" numCol="1" spcCol="1270" anchor="t" anchorCtr="0">
          <a:noAutofit/>
        </a:bodyPr>
        <a:lstStyle/>
        <a:p>
          <a:pPr marL="0" lvl="0" indent="0" algn="l" defTabSz="1111250">
            <a:lnSpc>
              <a:spcPct val="90000"/>
            </a:lnSpc>
            <a:spcBef>
              <a:spcPct val="0"/>
            </a:spcBef>
            <a:spcAft>
              <a:spcPct val="35000"/>
            </a:spcAft>
            <a:buNone/>
          </a:pPr>
          <a:r>
            <a:rPr lang="en-GB" sz="2500" kern="1200" dirty="0"/>
            <a:t>Exploring best practice in structuring case files</a:t>
          </a:r>
          <a:endParaRPr lang="en-US" sz="2500" kern="1200" dirty="0"/>
        </a:p>
      </dsp:txBody>
      <dsp:txXfrm>
        <a:off x="2711053" y="1762220"/>
        <a:ext cx="2464593" cy="2070258"/>
      </dsp:txXfrm>
    </dsp:sp>
    <dsp:sp modelId="{037A0B42-BF8A-0340-8AC8-D2D3F7F31B59}">
      <dsp:nvSpPr>
        <dsp:cNvPr id="0" name=""/>
        <dsp:cNvSpPr/>
      </dsp:nvSpPr>
      <dsp:spPr>
        <a:xfrm>
          <a:off x="3425785" y="796099"/>
          <a:ext cx="1035129" cy="1035129"/>
        </a:xfrm>
        <a:prstGeom prst="ellips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703" tIns="12700" rIns="80703"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3577376" y="947690"/>
        <a:ext cx="731947" cy="731947"/>
      </dsp:txXfrm>
    </dsp:sp>
    <dsp:sp modelId="{06D7F256-D798-D640-882B-5F6D86D407CC}">
      <dsp:nvSpPr>
        <dsp:cNvPr id="0" name=""/>
        <dsp:cNvSpPr/>
      </dsp:nvSpPr>
      <dsp:spPr>
        <a:xfrm>
          <a:off x="2711053" y="3901415"/>
          <a:ext cx="2464593" cy="72"/>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27A9FE-FFF7-4146-B7E5-7B6CF26E4B06}">
      <dsp:nvSpPr>
        <dsp:cNvPr id="0" name=""/>
        <dsp:cNvSpPr/>
      </dsp:nvSpPr>
      <dsp:spPr>
        <a:xfrm>
          <a:off x="5422106" y="451056"/>
          <a:ext cx="2464593" cy="3450431"/>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149" tIns="330200" rIns="192149" bIns="330200" numCol="1" spcCol="1270" anchor="t" anchorCtr="0">
          <a:noAutofit/>
        </a:bodyPr>
        <a:lstStyle/>
        <a:p>
          <a:pPr marL="0" lvl="0" indent="0" algn="l" defTabSz="1111250">
            <a:lnSpc>
              <a:spcPct val="90000"/>
            </a:lnSpc>
            <a:spcBef>
              <a:spcPct val="0"/>
            </a:spcBef>
            <a:spcAft>
              <a:spcPct val="35000"/>
            </a:spcAft>
            <a:buNone/>
          </a:pPr>
          <a:r>
            <a:rPr lang="en-GB" sz="2500" kern="1200" dirty="0"/>
            <a:t>Exploring the DLP audit and roles involved in recording</a:t>
          </a:r>
          <a:endParaRPr lang="en-US" sz="2500" kern="1200" dirty="0"/>
        </a:p>
      </dsp:txBody>
      <dsp:txXfrm>
        <a:off x="5422106" y="1762220"/>
        <a:ext cx="2464593" cy="2070258"/>
      </dsp:txXfrm>
    </dsp:sp>
    <dsp:sp modelId="{935656D8-5162-5A4E-A272-E29D04DF7E3D}">
      <dsp:nvSpPr>
        <dsp:cNvPr id="0" name=""/>
        <dsp:cNvSpPr/>
      </dsp:nvSpPr>
      <dsp:spPr>
        <a:xfrm>
          <a:off x="6136838" y="796099"/>
          <a:ext cx="1035129" cy="1035129"/>
        </a:xfrm>
        <a:prstGeom prst="ellips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703" tIns="12700" rIns="80703"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6288429" y="947690"/>
        <a:ext cx="731947" cy="731947"/>
      </dsp:txXfrm>
    </dsp:sp>
    <dsp:sp modelId="{7D423302-F27F-9240-AD2D-D8994F751970}">
      <dsp:nvSpPr>
        <dsp:cNvPr id="0" name=""/>
        <dsp:cNvSpPr/>
      </dsp:nvSpPr>
      <dsp:spPr>
        <a:xfrm>
          <a:off x="5422106" y="3901415"/>
          <a:ext cx="2464593" cy="7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DC897D-6A08-3C40-820A-DA37B44089E8}">
      <dsp:nvSpPr>
        <dsp:cNvPr id="0" name=""/>
        <dsp:cNvSpPr/>
      </dsp:nvSpPr>
      <dsp:spPr>
        <a:xfrm>
          <a:off x="0" y="431616"/>
          <a:ext cx="2561209" cy="153672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Dated (contemporaneous)</a:t>
          </a:r>
        </a:p>
      </dsp:txBody>
      <dsp:txXfrm>
        <a:off x="0" y="431616"/>
        <a:ext cx="2561209" cy="1536725"/>
      </dsp:txXfrm>
    </dsp:sp>
    <dsp:sp modelId="{EAD90FC5-C552-B04D-803B-5A1BA04C7631}">
      <dsp:nvSpPr>
        <dsp:cNvPr id="0" name=""/>
        <dsp:cNvSpPr/>
      </dsp:nvSpPr>
      <dsp:spPr>
        <a:xfrm>
          <a:off x="2817330" y="431616"/>
          <a:ext cx="2561209" cy="153672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Timed (if necessary) </a:t>
          </a:r>
        </a:p>
      </dsp:txBody>
      <dsp:txXfrm>
        <a:off x="2817330" y="431616"/>
        <a:ext cx="2561209" cy="1536725"/>
      </dsp:txXfrm>
    </dsp:sp>
    <dsp:sp modelId="{98AEC08A-31D7-234C-B018-B9B61A73920E}">
      <dsp:nvSpPr>
        <dsp:cNvPr id="0" name=""/>
        <dsp:cNvSpPr/>
      </dsp:nvSpPr>
      <dsp:spPr>
        <a:xfrm>
          <a:off x="5634661" y="431616"/>
          <a:ext cx="2561209" cy="153672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Signed (not just initialed)</a:t>
          </a:r>
        </a:p>
      </dsp:txBody>
      <dsp:txXfrm>
        <a:off x="5634661" y="431616"/>
        <a:ext cx="2561209" cy="1536725"/>
      </dsp:txXfrm>
    </dsp:sp>
    <dsp:sp modelId="{CFF2C739-C90C-3E44-873C-B43F67B7E8AF}">
      <dsp:nvSpPr>
        <dsp:cNvPr id="0" name=""/>
        <dsp:cNvSpPr/>
      </dsp:nvSpPr>
      <dsp:spPr>
        <a:xfrm>
          <a:off x="0" y="2224462"/>
          <a:ext cx="2561209" cy="153672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In chronological order</a:t>
          </a:r>
        </a:p>
      </dsp:txBody>
      <dsp:txXfrm>
        <a:off x="0" y="2224462"/>
        <a:ext cx="2561209" cy="1536725"/>
      </dsp:txXfrm>
    </dsp:sp>
    <dsp:sp modelId="{B272BC21-6691-B847-AE4C-A0B4030E0B9E}">
      <dsp:nvSpPr>
        <dsp:cNvPr id="0" name=""/>
        <dsp:cNvSpPr/>
      </dsp:nvSpPr>
      <dsp:spPr>
        <a:xfrm>
          <a:off x="2817330" y="2224462"/>
          <a:ext cx="2561209" cy="153672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Legible and copy-able (use black pen  or, better, type)</a:t>
          </a:r>
        </a:p>
      </dsp:txBody>
      <dsp:txXfrm>
        <a:off x="2817330" y="2224462"/>
        <a:ext cx="2561209" cy="1536725"/>
      </dsp:txXfrm>
    </dsp:sp>
    <dsp:sp modelId="{8EAC7DB4-B002-2844-A001-530D8FBF8C51}">
      <dsp:nvSpPr>
        <dsp:cNvPr id="0" name=""/>
        <dsp:cNvSpPr/>
      </dsp:nvSpPr>
      <dsp:spPr>
        <a:xfrm>
          <a:off x="5634661" y="2224462"/>
          <a:ext cx="2561209" cy="153672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Not deleted (no Tippex)</a:t>
          </a:r>
        </a:p>
      </dsp:txBody>
      <dsp:txXfrm>
        <a:off x="5634661" y="2224462"/>
        <a:ext cx="2561209" cy="15367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740364-DF8C-9947-82B3-DC006D4F1C4E}">
      <dsp:nvSpPr>
        <dsp:cNvPr id="0" name=""/>
        <dsp:cNvSpPr/>
      </dsp:nvSpPr>
      <dsp:spPr>
        <a:xfrm>
          <a:off x="0" y="214953"/>
          <a:ext cx="7313612" cy="743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kern="1200"/>
            <a:t>Is it related to the objectives of the work? </a:t>
          </a:r>
          <a:endParaRPr lang="en-US" sz="3100" kern="1200"/>
        </a:p>
      </dsp:txBody>
      <dsp:txXfrm>
        <a:off x="36296" y="251249"/>
        <a:ext cx="7241020" cy="670943"/>
      </dsp:txXfrm>
    </dsp:sp>
    <dsp:sp modelId="{827CD370-690C-3643-8A4D-83D4DF53EBF0}">
      <dsp:nvSpPr>
        <dsp:cNvPr id="0" name=""/>
        <dsp:cNvSpPr/>
      </dsp:nvSpPr>
      <dsp:spPr>
        <a:xfrm>
          <a:off x="0" y="1047768"/>
          <a:ext cx="7313612" cy="743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kern="1200"/>
            <a:t>Does it promote the quality of the service?</a:t>
          </a:r>
          <a:endParaRPr lang="en-US" sz="3100" kern="1200"/>
        </a:p>
      </dsp:txBody>
      <dsp:txXfrm>
        <a:off x="36296" y="1084064"/>
        <a:ext cx="7241020" cy="670943"/>
      </dsp:txXfrm>
    </dsp:sp>
    <dsp:sp modelId="{1C5339DA-99A7-7E4E-BF38-8078A29E70DE}">
      <dsp:nvSpPr>
        <dsp:cNvPr id="0" name=""/>
        <dsp:cNvSpPr/>
      </dsp:nvSpPr>
      <dsp:spPr>
        <a:xfrm>
          <a:off x="0" y="1880583"/>
          <a:ext cx="7313612" cy="743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kern="1200"/>
            <a:t>Does it serve the interests of the subject?</a:t>
          </a:r>
          <a:endParaRPr lang="en-US" sz="3100" kern="1200"/>
        </a:p>
      </dsp:txBody>
      <dsp:txXfrm>
        <a:off x="36296" y="1916879"/>
        <a:ext cx="7241020" cy="670943"/>
      </dsp:txXfrm>
    </dsp:sp>
    <dsp:sp modelId="{0BA8B3E5-65E3-5D44-93FD-7E926EE71815}">
      <dsp:nvSpPr>
        <dsp:cNvPr id="0" name=""/>
        <dsp:cNvSpPr/>
      </dsp:nvSpPr>
      <dsp:spPr>
        <a:xfrm>
          <a:off x="0" y="2713398"/>
          <a:ext cx="7313612" cy="743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kern="1200"/>
            <a:t>Does it help promote his/her welfare?</a:t>
          </a:r>
          <a:endParaRPr lang="en-US" sz="3100" kern="1200"/>
        </a:p>
      </dsp:txBody>
      <dsp:txXfrm>
        <a:off x="36296" y="2749694"/>
        <a:ext cx="7241020" cy="67094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097079-9AFE-D048-9D1A-5717F41F5DB9}">
      <dsp:nvSpPr>
        <dsp:cNvPr id="0" name=""/>
        <dsp:cNvSpPr/>
      </dsp:nvSpPr>
      <dsp:spPr>
        <a:xfrm>
          <a:off x="0" y="403703"/>
          <a:ext cx="4697730" cy="11138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IE" sz="2800" kern="1200"/>
            <a:t>DLP should take responsibility for managing all records</a:t>
          </a:r>
          <a:endParaRPr lang="en-US" sz="2800" kern="1200"/>
        </a:p>
      </dsp:txBody>
      <dsp:txXfrm>
        <a:off x="54373" y="458076"/>
        <a:ext cx="4588984" cy="1005094"/>
      </dsp:txXfrm>
    </dsp:sp>
    <dsp:sp modelId="{EDFB95FA-741A-1146-8D7C-46F764322793}">
      <dsp:nvSpPr>
        <dsp:cNvPr id="0" name=""/>
        <dsp:cNvSpPr/>
      </dsp:nvSpPr>
      <dsp:spPr>
        <a:xfrm>
          <a:off x="0" y="1598184"/>
          <a:ext cx="4697730" cy="1113840"/>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IE" sz="2800" kern="1200"/>
            <a:t>Sets up file</a:t>
          </a:r>
          <a:endParaRPr lang="en-US" sz="2800" kern="1200"/>
        </a:p>
      </dsp:txBody>
      <dsp:txXfrm>
        <a:off x="54373" y="1652557"/>
        <a:ext cx="4588984" cy="1005094"/>
      </dsp:txXfrm>
    </dsp:sp>
    <dsp:sp modelId="{3F769810-3302-3842-B77D-0DDE4C4BB6B1}">
      <dsp:nvSpPr>
        <dsp:cNvPr id="0" name=""/>
        <dsp:cNvSpPr/>
      </dsp:nvSpPr>
      <dsp:spPr>
        <a:xfrm>
          <a:off x="0" y="2792664"/>
          <a:ext cx="4697730" cy="1113840"/>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IE" sz="2800" kern="1200"/>
            <a:t>Completes narrative accounts</a:t>
          </a:r>
          <a:endParaRPr lang="en-US" sz="2800" kern="1200"/>
        </a:p>
      </dsp:txBody>
      <dsp:txXfrm>
        <a:off x="54373" y="2847037"/>
        <a:ext cx="4588984" cy="1005094"/>
      </dsp:txXfrm>
    </dsp:sp>
    <dsp:sp modelId="{E266A530-A0F4-564D-9361-F20A3278927B}">
      <dsp:nvSpPr>
        <dsp:cNvPr id="0" name=""/>
        <dsp:cNvSpPr/>
      </dsp:nvSpPr>
      <dsp:spPr>
        <a:xfrm>
          <a:off x="0" y="3987144"/>
          <a:ext cx="4697730" cy="111384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IE" sz="2800" kern="1200"/>
            <a:t>Receives reports from Support person and Advisor</a:t>
          </a:r>
          <a:endParaRPr lang="en-US" sz="2800" kern="1200"/>
        </a:p>
      </dsp:txBody>
      <dsp:txXfrm>
        <a:off x="54373" y="4041517"/>
        <a:ext cx="4588984" cy="100509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72E393-8407-A041-804E-14CE76F6DCA5}">
      <dsp:nvSpPr>
        <dsp:cNvPr id="0" name=""/>
        <dsp:cNvSpPr/>
      </dsp:nvSpPr>
      <dsp:spPr>
        <a:xfrm>
          <a:off x="573" y="1298639"/>
          <a:ext cx="2236468" cy="134188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IE" sz="2100" kern="1200"/>
            <a:t>Records meetings and forwards a copy to DLP for file</a:t>
          </a:r>
          <a:endParaRPr lang="en-US" sz="2100" kern="1200"/>
        </a:p>
      </dsp:txBody>
      <dsp:txXfrm>
        <a:off x="573" y="1298639"/>
        <a:ext cx="2236468" cy="1341880"/>
      </dsp:txXfrm>
    </dsp:sp>
    <dsp:sp modelId="{74345AE8-4A31-B14A-809B-A1DC9148E44A}">
      <dsp:nvSpPr>
        <dsp:cNvPr id="0" name=""/>
        <dsp:cNvSpPr/>
      </dsp:nvSpPr>
      <dsp:spPr>
        <a:xfrm>
          <a:off x="2460688" y="1298639"/>
          <a:ext cx="2236468" cy="134188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IE" sz="2100" kern="1200"/>
            <a:t>Acts as conduit between complainant and Church Authority</a:t>
          </a:r>
          <a:endParaRPr lang="en-US" sz="2100" kern="1200"/>
        </a:p>
      </dsp:txBody>
      <dsp:txXfrm>
        <a:off x="2460688" y="1298639"/>
        <a:ext cx="2236468" cy="1341880"/>
      </dsp:txXfrm>
    </dsp:sp>
    <dsp:sp modelId="{FD6BE063-51B0-344B-BC4D-CA3343E7EDD6}">
      <dsp:nvSpPr>
        <dsp:cNvPr id="0" name=""/>
        <dsp:cNvSpPr/>
      </dsp:nvSpPr>
      <dsp:spPr>
        <a:xfrm>
          <a:off x="573" y="2864167"/>
          <a:ext cx="2236468" cy="134188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IE" sz="2100" kern="1200"/>
            <a:t>Assists in exchange of information</a:t>
          </a:r>
          <a:endParaRPr lang="en-US" sz="2100" kern="1200"/>
        </a:p>
      </dsp:txBody>
      <dsp:txXfrm>
        <a:off x="573" y="2864167"/>
        <a:ext cx="2236468" cy="1341880"/>
      </dsp:txXfrm>
    </dsp:sp>
    <dsp:sp modelId="{268E7467-4A0F-094A-AC1F-66CF2460E668}">
      <dsp:nvSpPr>
        <dsp:cNvPr id="0" name=""/>
        <dsp:cNvSpPr/>
      </dsp:nvSpPr>
      <dsp:spPr>
        <a:xfrm>
          <a:off x="2460688" y="2864167"/>
          <a:ext cx="2236468" cy="134188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IE" sz="2100" kern="1200"/>
            <a:t>Advises Church Authority on needs of complainant</a:t>
          </a:r>
          <a:endParaRPr lang="en-US" sz="2100" kern="1200"/>
        </a:p>
      </dsp:txBody>
      <dsp:txXfrm>
        <a:off x="2460688" y="2864167"/>
        <a:ext cx="2236468" cy="13418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EFFB68-9BEC-4940-9340-DDD9AC61678B}">
      <dsp:nvSpPr>
        <dsp:cNvPr id="0" name=""/>
        <dsp:cNvSpPr/>
      </dsp:nvSpPr>
      <dsp:spPr>
        <a:xfrm>
          <a:off x="0" y="235406"/>
          <a:ext cx="4697730" cy="162227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IE" sz="2900" kern="1200"/>
            <a:t>Appointed to walk the journey with the respondent</a:t>
          </a:r>
          <a:endParaRPr lang="en-US" sz="2900" kern="1200"/>
        </a:p>
      </dsp:txBody>
      <dsp:txXfrm>
        <a:off x="79193" y="314599"/>
        <a:ext cx="4539344" cy="1463892"/>
      </dsp:txXfrm>
    </dsp:sp>
    <dsp:sp modelId="{392CC10D-0D02-B64B-B49E-CECB9E6AAFD2}">
      <dsp:nvSpPr>
        <dsp:cNvPr id="0" name=""/>
        <dsp:cNvSpPr/>
      </dsp:nvSpPr>
      <dsp:spPr>
        <a:xfrm>
          <a:off x="0" y="1941204"/>
          <a:ext cx="4697730" cy="1622278"/>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IE" sz="2900" kern="1200"/>
            <a:t>Meets regularly and records that meetings have taken place – passes this to DLP</a:t>
          </a:r>
          <a:endParaRPr lang="en-US" sz="2900" kern="1200"/>
        </a:p>
      </dsp:txBody>
      <dsp:txXfrm>
        <a:off x="79193" y="2020397"/>
        <a:ext cx="4539344" cy="1463892"/>
      </dsp:txXfrm>
    </dsp:sp>
    <dsp:sp modelId="{3CFE6485-9D60-2946-A803-A0A3C3D5D4E2}">
      <dsp:nvSpPr>
        <dsp:cNvPr id="0" name=""/>
        <dsp:cNvSpPr/>
      </dsp:nvSpPr>
      <dsp:spPr>
        <a:xfrm>
          <a:off x="0" y="3647003"/>
          <a:ext cx="4697730" cy="1622278"/>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IE" sz="2900" kern="1200"/>
            <a:t>Represents the needs of the respondent to the Church Authority</a:t>
          </a:r>
          <a:endParaRPr lang="en-US" sz="2900" kern="1200"/>
        </a:p>
      </dsp:txBody>
      <dsp:txXfrm>
        <a:off x="79193" y="3726196"/>
        <a:ext cx="4539344" cy="146389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40CF6B-B9DB-9048-BC7D-53FE741AD762}">
      <dsp:nvSpPr>
        <dsp:cNvPr id="0" name=""/>
        <dsp:cNvSpPr/>
      </dsp:nvSpPr>
      <dsp:spPr>
        <a:xfrm>
          <a:off x="0" y="89064"/>
          <a:ext cx="4697730" cy="256931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IE" sz="3600" kern="1200" dirty="0"/>
            <a:t>Where risk is assessed and monitoring plan is in place agreement needed on:</a:t>
          </a:r>
          <a:endParaRPr lang="en-US" sz="3600" kern="1200" dirty="0"/>
        </a:p>
      </dsp:txBody>
      <dsp:txXfrm>
        <a:off x="125424" y="214488"/>
        <a:ext cx="4446882" cy="2318471"/>
      </dsp:txXfrm>
    </dsp:sp>
    <dsp:sp modelId="{2F255258-DD0A-5246-B465-05C9204FF7F3}">
      <dsp:nvSpPr>
        <dsp:cNvPr id="0" name=""/>
        <dsp:cNvSpPr/>
      </dsp:nvSpPr>
      <dsp:spPr>
        <a:xfrm>
          <a:off x="0" y="2658383"/>
          <a:ext cx="4697730" cy="2757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153" tIns="45720" rIns="256032" bIns="45720" numCol="1" spcCol="1270" anchor="t" anchorCtr="0">
          <a:noAutofit/>
        </a:bodyPr>
        <a:lstStyle/>
        <a:p>
          <a:pPr marL="285750" lvl="1" indent="-285750" algn="l" defTabSz="1244600">
            <a:lnSpc>
              <a:spcPct val="90000"/>
            </a:lnSpc>
            <a:spcBef>
              <a:spcPct val="0"/>
            </a:spcBef>
            <a:spcAft>
              <a:spcPct val="20000"/>
            </a:spcAft>
            <a:buChar char="•"/>
          </a:pPr>
          <a:r>
            <a:rPr lang="en-IE" sz="2800" kern="1200"/>
            <a:t>Who monitors</a:t>
          </a:r>
          <a:endParaRPr lang="en-US" sz="2800" kern="1200"/>
        </a:p>
        <a:p>
          <a:pPr marL="285750" lvl="1" indent="-285750" algn="l" defTabSz="1244600">
            <a:lnSpc>
              <a:spcPct val="90000"/>
            </a:lnSpc>
            <a:spcBef>
              <a:spcPct val="0"/>
            </a:spcBef>
            <a:spcAft>
              <a:spcPct val="20000"/>
            </a:spcAft>
            <a:buChar char="•"/>
          </a:pPr>
          <a:r>
            <a:rPr lang="en-IE" sz="2800" kern="1200"/>
            <a:t>What is recorded</a:t>
          </a:r>
          <a:endParaRPr lang="en-US" sz="2800" kern="1200"/>
        </a:p>
        <a:p>
          <a:pPr marL="285750" lvl="1" indent="-285750" algn="l" defTabSz="1244600">
            <a:lnSpc>
              <a:spcPct val="90000"/>
            </a:lnSpc>
            <a:spcBef>
              <a:spcPct val="0"/>
            </a:spcBef>
            <a:spcAft>
              <a:spcPct val="20000"/>
            </a:spcAft>
            <a:buChar char="•"/>
          </a:pPr>
          <a:r>
            <a:rPr lang="en-IE" sz="2800" kern="1200"/>
            <a:t>How is safety plan reviewed</a:t>
          </a:r>
          <a:endParaRPr lang="en-US" sz="2800" kern="1200"/>
        </a:p>
        <a:p>
          <a:pPr marL="285750" lvl="1" indent="-285750" algn="l" defTabSz="1244600">
            <a:lnSpc>
              <a:spcPct val="90000"/>
            </a:lnSpc>
            <a:spcBef>
              <a:spcPct val="0"/>
            </a:spcBef>
            <a:spcAft>
              <a:spcPct val="20000"/>
            </a:spcAft>
            <a:buChar char="•"/>
          </a:pPr>
          <a:r>
            <a:rPr lang="en-IE" sz="2800" kern="1200"/>
            <a:t>How are records sent to case file for storage?</a:t>
          </a:r>
          <a:endParaRPr lang="en-US" sz="2800" kern="1200"/>
        </a:p>
      </dsp:txBody>
      <dsp:txXfrm>
        <a:off x="0" y="2658383"/>
        <a:ext cx="4697730" cy="275724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8FCA5B-90BB-7541-BB3F-9D5431D61F11}">
      <dsp:nvSpPr>
        <dsp:cNvPr id="0" name=""/>
        <dsp:cNvSpPr/>
      </dsp:nvSpPr>
      <dsp:spPr>
        <a:xfrm>
          <a:off x="3630959" y="1709397"/>
          <a:ext cx="2576810" cy="613163"/>
        </a:xfrm>
        <a:custGeom>
          <a:avLst/>
          <a:gdLst/>
          <a:ahLst/>
          <a:cxnLst/>
          <a:rect l="0" t="0" r="0" b="0"/>
          <a:pathLst>
            <a:path>
              <a:moveTo>
                <a:pt x="0" y="0"/>
              </a:moveTo>
              <a:lnTo>
                <a:pt x="0" y="417853"/>
              </a:lnTo>
              <a:lnTo>
                <a:pt x="2576810" y="417853"/>
              </a:lnTo>
              <a:lnTo>
                <a:pt x="2576810" y="613163"/>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9B97063-99BA-8441-B9EE-F18E9D2BDEEB}">
      <dsp:nvSpPr>
        <dsp:cNvPr id="0" name=""/>
        <dsp:cNvSpPr/>
      </dsp:nvSpPr>
      <dsp:spPr>
        <a:xfrm>
          <a:off x="3585239" y="1709397"/>
          <a:ext cx="91440" cy="613163"/>
        </a:xfrm>
        <a:custGeom>
          <a:avLst/>
          <a:gdLst/>
          <a:ahLst/>
          <a:cxnLst/>
          <a:rect l="0" t="0" r="0" b="0"/>
          <a:pathLst>
            <a:path>
              <a:moveTo>
                <a:pt x="45720" y="0"/>
              </a:moveTo>
              <a:lnTo>
                <a:pt x="45720" y="613163"/>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AADD3FE-8581-E349-990A-3AC70FAC460E}">
      <dsp:nvSpPr>
        <dsp:cNvPr id="0" name=""/>
        <dsp:cNvSpPr/>
      </dsp:nvSpPr>
      <dsp:spPr>
        <a:xfrm>
          <a:off x="1054149" y="1709397"/>
          <a:ext cx="2576810" cy="613163"/>
        </a:xfrm>
        <a:custGeom>
          <a:avLst/>
          <a:gdLst/>
          <a:ahLst/>
          <a:cxnLst/>
          <a:rect l="0" t="0" r="0" b="0"/>
          <a:pathLst>
            <a:path>
              <a:moveTo>
                <a:pt x="2576810" y="0"/>
              </a:moveTo>
              <a:lnTo>
                <a:pt x="2576810" y="417853"/>
              </a:lnTo>
              <a:lnTo>
                <a:pt x="0" y="417853"/>
              </a:lnTo>
              <a:lnTo>
                <a:pt x="0" y="613163"/>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D7EBD11-1582-E84E-8ADE-247D3E95A8AE}">
      <dsp:nvSpPr>
        <dsp:cNvPr id="0" name=""/>
        <dsp:cNvSpPr/>
      </dsp:nvSpPr>
      <dsp:spPr>
        <a:xfrm>
          <a:off x="2576810" y="370627"/>
          <a:ext cx="2108299" cy="1338770"/>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81F12E5-09B6-4546-904C-9C48A18E23B5}">
      <dsp:nvSpPr>
        <dsp:cNvPr id="0" name=""/>
        <dsp:cNvSpPr/>
      </dsp:nvSpPr>
      <dsp:spPr>
        <a:xfrm>
          <a:off x="2811065" y="593169"/>
          <a:ext cx="2108299" cy="1338770"/>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i="0" kern="1200" baseline="0"/>
            <a:t>The Church authority:</a:t>
          </a:r>
          <a:endParaRPr lang="en-US" sz="1300" kern="1200"/>
        </a:p>
      </dsp:txBody>
      <dsp:txXfrm>
        <a:off x="2850276" y="632380"/>
        <a:ext cx="2029877" cy="1260348"/>
      </dsp:txXfrm>
    </dsp:sp>
    <dsp:sp modelId="{BF203AB0-C944-0E47-8D9B-94CFF2DF3A2C}">
      <dsp:nvSpPr>
        <dsp:cNvPr id="0" name=""/>
        <dsp:cNvSpPr/>
      </dsp:nvSpPr>
      <dsp:spPr>
        <a:xfrm>
          <a:off x="0" y="2322560"/>
          <a:ext cx="2108299" cy="1338770"/>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69E8123-BB38-1949-B3FB-61700DB168D9}">
      <dsp:nvSpPr>
        <dsp:cNvPr id="0" name=""/>
        <dsp:cNvSpPr/>
      </dsp:nvSpPr>
      <dsp:spPr>
        <a:xfrm>
          <a:off x="234255" y="2545103"/>
          <a:ext cx="2108299" cy="1338770"/>
        </a:xfrm>
        <a:prstGeom prst="roundRect">
          <a:avLst>
            <a:gd name="adj" fmla="val 10000"/>
          </a:avLst>
        </a:prstGeom>
        <a:solidFill>
          <a:schemeClr val="lt1">
            <a:alpha val="90000"/>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i="0" kern="1200" baseline="0"/>
            <a:t>Puts in place arrangements to ensure and evaluate its compliance with the safeguarding Standards at a local level;</a:t>
          </a:r>
          <a:endParaRPr lang="en-US" sz="1300" kern="1200"/>
        </a:p>
      </dsp:txBody>
      <dsp:txXfrm>
        <a:off x="273466" y="2584314"/>
        <a:ext cx="2029877" cy="1260348"/>
      </dsp:txXfrm>
    </dsp:sp>
    <dsp:sp modelId="{9F2C9A23-3E58-9F40-857A-335596DCC865}">
      <dsp:nvSpPr>
        <dsp:cNvPr id="0" name=""/>
        <dsp:cNvSpPr/>
      </dsp:nvSpPr>
      <dsp:spPr>
        <a:xfrm>
          <a:off x="2576810" y="2322560"/>
          <a:ext cx="2108299" cy="1338770"/>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136F25B-03E8-B94B-A606-0DA44E886181}">
      <dsp:nvSpPr>
        <dsp:cNvPr id="0" name=""/>
        <dsp:cNvSpPr/>
      </dsp:nvSpPr>
      <dsp:spPr>
        <a:xfrm>
          <a:off x="2811065" y="2545103"/>
          <a:ext cx="2108299" cy="1338770"/>
        </a:xfrm>
        <a:prstGeom prst="roundRect">
          <a:avLst>
            <a:gd name="adj" fmla="val 10000"/>
          </a:avLst>
        </a:prstGeom>
        <a:solidFill>
          <a:schemeClr val="lt1">
            <a:alpha val="90000"/>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i="0" kern="1200" baseline="0"/>
            <a:t>Produces a report on the level of compliance established through this audit exercise</a:t>
          </a:r>
          <a:endParaRPr lang="en-US" sz="1300" kern="1200"/>
        </a:p>
      </dsp:txBody>
      <dsp:txXfrm>
        <a:off x="2850276" y="2584314"/>
        <a:ext cx="2029877" cy="1260348"/>
      </dsp:txXfrm>
    </dsp:sp>
    <dsp:sp modelId="{23121F0F-79A5-BD40-A24C-CF25DCDA10B1}">
      <dsp:nvSpPr>
        <dsp:cNvPr id="0" name=""/>
        <dsp:cNvSpPr/>
      </dsp:nvSpPr>
      <dsp:spPr>
        <a:xfrm>
          <a:off x="5153620" y="2322560"/>
          <a:ext cx="2108299" cy="1338770"/>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1D9C5FC9-83FF-5E4C-BD78-A55D207605F1}">
      <dsp:nvSpPr>
        <dsp:cNvPr id="0" name=""/>
        <dsp:cNvSpPr/>
      </dsp:nvSpPr>
      <dsp:spPr>
        <a:xfrm>
          <a:off x="5387875" y="2545103"/>
          <a:ext cx="2108299" cy="1338770"/>
        </a:xfrm>
        <a:prstGeom prst="roundRect">
          <a:avLst>
            <a:gd name="adj" fmla="val 10000"/>
          </a:avLst>
        </a:prstGeom>
        <a:solidFill>
          <a:schemeClr val="lt1">
            <a:alpha val="90000"/>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i="0" kern="1200" baseline="0"/>
            <a:t>Notifies the National Board in writing of this annual audit report</a:t>
          </a:r>
          <a:endParaRPr lang="en-US" sz="1300" kern="1200"/>
        </a:p>
      </dsp:txBody>
      <dsp:txXfrm>
        <a:off x="5427086" y="2584314"/>
        <a:ext cx="2029877" cy="1260348"/>
      </dsp:txXfrm>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82A426-FC1A-624A-B62D-1EEE5B9E7BD7}" type="datetimeFigureOut">
              <a:rPr lang="en-US" smtClean="0"/>
              <a:t>11/2/22</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DDA5CD-A433-7445-BB83-257BBD0D174F}" type="slidenum">
              <a:rPr lang="en-GB" smtClean="0"/>
              <a:t>‹#›</a:t>
            </a:fld>
            <a:endParaRPr lang="en-GB" dirty="0"/>
          </a:p>
        </p:txBody>
      </p:sp>
    </p:spTree>
    <p:extLst>
      <p:ext uri="{BB962C8B-B14F-4D97-AF65-F5344CB8AC3E}">
        <p14:creationId xmlns:p14="http://schemas.microsoft.com/office/powerpoint/2010/main" val="187950028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1</a:t>
            </a:fld>
            <a:endParaRPr lang="en-GB" dirty="0"/>
          </a:p>
        </p:txBody>
      </p:sp>
    </p:spTree>
    <p:extLst>
      <p:ext uri="{BB962C8B-B14F-4D97-AF65-F5344CB8AC3E}">
        <p14:creationId xmlns:p14="http://schemas.microsoft.com/office/powerpoint/2010/main" val="34809887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716F3C1-702C-4983-A604-F8B0E6D1546A}" type="slidenum">
              <a:rPr kumimoji="0" lang="en-I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I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758381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716F3C1-702C-4983-A604-F8B0E6D1546A}" type="slidenum">
              <a:rPr kumimoji="0" lang="en-I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I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09198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716F3C1-702C-4983-A604-F8B0E6D1546A}" type="slidenum">
              <a:rPr kumimoji="0" lang="en-I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I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446188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716F3C1-702C-4983-A604-F8B0E6D1546A}" type="slidenum">
              <a:rPr kumimoji="0" lang="en-I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I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81995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2</a:t>
            </a:fld>
            <a:endParaRPr lang="en-GB" dirty="0"/>
          </a:p>
        </p:txBody>
      </p:sp>
    </p:spTree>
    <p:extLst>
      <p:ext uri="{BB962C8B-B14F-4D97-AF65-F5344CB8AC3E}">
        <p14:creationId xmlns:p14="http://schemas.microsoft.com/office/powerpoint/2010/main" val="3480988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3</a:t>
            </a:fld>
            <a:endParaRPr lang="en-GB" dirty="0"/>
          </a:p>
        </p:txBody>
      </p:sp>
    </p:spTree>
    <p:extLst>
      <p:ext uri="{BB962C8B-B14F-4D97-AF65-F5344CB8AC3E}">
        <p14:creationId xmlns:p14="http://schemas.microsoft.com/office/powerpoint/2010/main" val="2914459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5</a:t>
            </a:fld>
            <a:endParaRPr lang="en-GB" dirty="0"/>
          </a:p>
        </p:txBody>
      </p:sp>
    </p:spTree>
    <p:extLst>
      <p:ext uri="{BB962C8B-B14F-4D97-AF65-F5344CB8AC3E}">
        <p14:creationId xmlns:p14="http://schemas.microsoft.com/office/powerpoint/2010/main" val="1835728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a:extLst>
              <a:ext uri="{FF2B5EF4-FFF2-40B4-BE49-F238E27FC236}">
                <a16:creationId xmlns:a16="http://schemas.microsoft.com/office/drawing/2014/main" id="{6648886B-FB24-90C0-2A76-6B8D73B28F2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a:extLst>
              <a:ext uri="{FF2B5EF4-FFF2-40B4-BE49-F238E27FC236}">
                <a16:creationId xmlns:a16="http://schemas.microsoft.com/office/drawing/2014/main" id="{74ECF1B4-E346-1E0A-33C9-A638EDF7F30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IE" altLang="en-US"/>
          </a:p>
        </p:txBody>
      </p:sp>
      <p:sp>
        <p:nvSpPr>
          <p:cNvPr id="52227" name="Slide Number Placeholder 3">
            <a:extLst>
              <a:ext uri="{FF2B5EF4-FFF2-40B4-BE49-F238E27FC236}">
                <a16:creationId xmlns:a16="http://schemas.microsoft.com/office/drawing/2014/main" id="{0EF9A538-1AE4-9F0E-4004-575F7A93C0A6}"/>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C86F54E-E413-BC4E-8138-26BB2C1F790C}" type="slidenum">
              <a:rPr lang="en-IE" altLang="en-US">
                <a:latin typeface="Calibri" panose="020F0502020204030204" pitchFamily="34" charset="0"/>
              </a:rPr>
              <a:pPr eaLnBrk="1" hangingPunct="1"/>
              <a:t>15</a:t>
            </a:fld>
            <a:endParaRPr lang="en-IE" altLang="en-US">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94B06BE9-F728-8A36-FE52-8A42A29C179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a:extLst>
              <a:ext uri="{FF2B5EF4-FFF2-40B4-BE49-F238E27FC236}">
                <a16:creationId xmlns:a16="http://schemas.microsoft.com/office/drawing/2014/main" id="{01586F7A-4959-CDF0-B860-BCBD33C5BD7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IE" altLang="en-US"/>
          </a:p>
        </p:txBody>
      </p:sp>
      <p:sp>
        <p:nvSpPr>
          <p:cNvPr id="23555" name="Slide Number Placeholder 3">
            <a:extLst>
              <a:ext uri="{FF2B5EF4-FFF2-40B4-BE49-F238E27FC236}">
                <a16:creationId xmlns:a16="http://schemas.microsoft.com/office/drawing/2014/main" id="{A930CB3D-2C02-EF7F-EA97-35AE29A93F4A}"/>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37DE83B-53D3-5143-84C0-FEF685807A70}" type="slidenum">
              <a:rPr lang="en-IE" altLang="en-US">
                <a:latin typeface="Calibri" panose="020F0502020204030204" pitchFamily="34" charset="0"/>
              </a:rPr>
              <a:pPr eaLnBrk="1" hangingPunct="1"/>
              <a:t>26</a:t>
            </a:fld>
            <a:endParaRPr lang="en-IE"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8E283E78-996A-588F-07C7-8885567169C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a:extLst>
              <a:ext uri="{FF2B5EF4-FFF2-40B4-BE49-F238E27FC236}">
                <a16:creationId xmlns:a16="http://schemas.microsoft.com/office/drawing/2014/main" id="{4256300E-8514-526C-7088-2091E250C9B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IE" altLang="en-US"/>
          </a:p>
        </p:txBody>
      </p:sp>
      <p:sp>
        <p:nvSpPr>
          <p:cNvPr id="56323" name="Slide Number Placeholder 3">
            <a:extLst>
              <a:ext uri="{FF2B5EF4-FFF2-40B4-BE49-F238E27FC236}">
                <a16:creationId xmlns:a16="http://schemas.microsoft.com/office/drawing/2014/main" id="{45846EFA-2EB8-0445-E431-6345A1C30BF1}"/>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308DC9C-B111-4745-BF85-3BAC1E1FF949}" type="slidenum">
              <a:rPr lang="en-IE" altLang="en-US">
                <a:latin typeface="Calibri" panose="020F0502020204030204" pitchFamily="34" charset="0"/>
              </a:rPr>
              <a:pPr eaLnBrk="1" hangingPunct="1"/>
              <a:t>27</a:t>
            </a:fld>
            <a:endParaRPr lang="en-IE" altLang="en-US">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4BBABBA9-F189-E390-A479-FFC8122C78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a:extLst>
              <a:ext uri="{FF2B5EF4-FFF2-40B4-BE49-F238E27FC236}">
                <a16:creationId xmlns:a16="http://schemas.microsoft.com/office/drawing/2014/main" id="{89416579-4C09-5A7E-4474-B7C284355B4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IE" altLang="en-US"/>
          </a:p>
        </p:txBody>
      </p:sp>
      <p:sp>
        <p:nvSpPr>
          <p:cNvPr id="27651" name="Slide Number Placeholder 3">
            <a:extLst>
              <a:ext uri="{FF2B5EF4-FFF2-40B4-BE49-F238E27FC236}">
                <a16:creationId xmlns:a16="http://schemas.microsoft.com/office/drawing/2014/main" id="{31625CF6-719B-32E6-66F9-A50BEFD39393}"/>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E1A440B-B545-FC44-9F31-97624A926166}" type="slidenum">
              <a:rPr lang="en-IE" altLang="en-US">
                <a:latin typeface="Calibri" panose="020F0502020204030204" pitchFamily="34" charset="0"/>
              </a:rPr>
              <a:pPr eaLnBrk="1" hangingPunct="1"/>
              <a:t>28</a:t>
            </a:fld>
            <a:endParaRPr lang="en-IE" altLang="en-US">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E7A7C715-243C-2892-8447-D99E903D4D9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a:extLst>
              <a:ext uri="{FF2B5EF4-FFF2-40B4-BE49-F238E27FC236}">
                <a16:creationId xmlns:a16="http://schemas.microsoft.com/office/drawing/2014/main" id="{F5CF925B-1278-5A27-1500-6D9EA9E3D81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IE" altLang="en-US"/>
          </a:p>
        </p:txBody>
      </p:sp>
      <p:sp>
        <p:nvSpPr>
          <p:cNvPr id="29699" name="Slide Number Placeholder 3">
            <a:extLst>
              <a:ext uri="{FF2B5EF4-FFF2-40B4-BE49-F238E27FC236}">
                <a16:creationId xmlns:a16="http://schemas.microsoft.com/office/drawing/2014/main" id="{A86A1D3C-CC53-C5B3-756D-B6023220C58C}"/>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AFEB964-33E2-7D47-AA6B-D118027C8CAA}" type="slidenum">
              <a:rPr lang="en-IE" altLang="en-US">
                <a:latin typeface="Calibri" panose="020F0502020204030204" pitchFamily="34" charset="0"/>
              </a:rPr>
              <a:pPr eaLnBrk="1" hangingPunct="1"/>
              <a:t>29</a:t>
            </a:fld>
            <a:endParaRPr lang="en-IE"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FBE32-2F39-D361-15B9-D05E621D8416}"/>
              </a:ext>
            </a:extLst>
          </p:cNvPr>
          <p:cNvSpPr>
            <a:spLocks noGrp="1"/>
          </p:cNvSpPr>
          <p:nvPr>
            <p:ph type="ctrTitle"/>
          </p:nvPr>
        </p:nvSpPr>
        <p:spPr>
          <a:xfrm>
            <a:off x="1143000" y="1122363"/>
            <a:ext cx="6858000" cy="2387600"/>
          </a:xfrm>
        </p:spPr>
        <p:txBody>
          <a:bodyPr anchor="b"/>
          <a:lstStyle>
            <a:lvl1pPr algn="ctr">
              <a:defRPr sz="4500"/>
            </a:lvl1pPr>
          </a:lstStyle>
          <a:p>
            <a:r>
              <a:rPr lang="en-GB"/>
              <a:t>Click to edit Master title style</a:t>
            </a:r>
            <a:endParaRPr lang="en-US"/>
          </a:p>
        </p:txBody>
      </p:sp>
      <p:sp>
        <p:nvSpPr>
          <p:cNvPr id="3" name="Subtitle 2">
            <a:extLst>
              <a:ext uri="{FF2B5EF4-FFF2-40B4-BE49-F238E27FC236}">
                <a16:creationId xmlns:a16="http://schemas.microsoft.com/office/drawing/2014/main" id="{2842539E-1C85-4259-DD3D-A0A7A7CA313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8B27BD6A-C99F-A964-F779-C1BA865C9522}"/>
              </a:ext>
            </a:extLst>
          </p:cNvPr>
          <p:cNvSpPr>
            <a:spLocks noGrp="1"/>
          </p:cNvSpPr>
          <p:nvPr>
            <p:ph type="dt" sz="half" idx="10"/>
          </p:nvPr>
        </p:nvSpPr>
        <p:spPr/>
        <p:txBody>
          <a:bodyPr/>
          <a:lstStyle/>
          <a:p>
            <a:fld id="{9AF8A342-D71D-744A-94BE-FD80E0BD5AEC}" type="datetimeFigureOut">
              <a:rPr lang="en-US" smtClean="0"/>
              <a:t>11/2/22</a:t>
            </a:fld>
            <a:endParaRPr lang="en-US"/>
          </a:p>
        </p:txBody>
      </p:sp>
      <p:sp>
        <p:nvSpPr>
          <p:cNvPr id="5" name="Footer Placeholder 4">
            <a:extLst>
              <a:ext uri="{FF2B5EF4-FFF2-40B4-BE49-F238E27FC236}">
                <a16:creationId xmlns:a16="http://schemas.microsoft.com/office/drawing/2014/main" id="{FDE0BE64-93B3-EC36-4801-DF6CF461F1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C42520-ED44-3611-5EEF-EC411923A708}"/>
              </a:ext>
            </a:extLst>
          </p:cNvPr>
          <p:cNvSpPr>
            <a:spLocks noGrp="1"/>
          </p:cNvSpPr>
          <p:nvPr>
            <p:ph type="sldNum" sz="quarter" idx="12"/>
          </p:nvPr>
        </p:nvSpPr>
        <p:spPr/>
        <p:txBody>
          <a:bodyPr/>
          <a:lstStyle/>
          <a:p>
            <a:fld id="{EC02647A-2649-2B4F-9034-94375C01E5DB}" type="slidenum">
              <a:rPr lang="en-US" smtClean="0"/>
              <a:t>‹#›</a:t>
            </a:fld>
            <a:endParaRPr lang="en-US"/>
          </a:p>
        </p:txBody>
      </p:sp>
    </p:spTree>
    <p:extLst>
      <p:ext uri="{BB962C8B-B14F-4D97-AF65-F5344CB8AC3E}">
        <p14:creationId xmlns:p14="http://schemas.microsoft.com/office/powerpoint/2010/main" val="709828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201E3-E66C-2516-7683-B131F5828461}"/>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97EFC63-BFF3-78D1-057B-F34D7733834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BF9B3A1-4B02-21D2-5379-4451FBAA87D5}"/>
              </a:ext>
            </a:extLst>
          </p:cNvPr>
          <p:cNvSpPr>
            <a:spLocks noGrp="1"/>
          </p:cNvSpPr>
          <p:nvPr>
            <p:ph type="dt" sz="half" idx="10"/>
          </p:nvPr>
        </p:nvSpPr>
        <p:spPr/>
        <p:txBody>
          <a:bodyPr/>
          <a:lstStyle/>
          <a:p>
            <a:fld id="{9AF8A342-D71D-744A-94BE-FD80E0BD5AEC}" type="datetimeFigureOut">
              <a:rPr lang="en-US" smtClean="0"/>
              <a:t>11/2/22</a:t>
            </a:fld>
            <a:endParaRPr lang="en-US"/>
          </a:p>
        </p:txBody>
      </p:sp>
      <p:sp>
        <p:nvSpPr>
          <p:cNvPr id="5" name="Footer Placeholder 4">
            <a:extLst>
              <a:ext uri="{FF2B5EF4-FFF2-40B4-BE49-F238E27FC236}">
                <a16:creationId xmlns:a16="http://schemas.microsoft.com/office/drawing/2014/main" id="{44B9AFDF-D828-8E93-E122-296F2FA938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5A0D65-4D5C-4FC5-77CD-9D3343D2FC8E}"/>
              </a:ext>
            </a:extLst>
          </p:cNvPr>
          <p:cNvSpPr>
            <a:spLocks noGrp="1"/>
          </p:cNvSpPr>
          <p:nvPr>
            <p:ph type="sldNum" sz="quarter" idx="12"/>
          </p:nvPr>
        </p:nvSpPr>
        <p:spPr/>
        <p:txBody>
          <a:bodyPr/>
          <a:lstStyle/>
          <a:p>
            <a:fld id="{EC02647A-2649-2B4F-9034-94375C01E5DB}" type="slidenum">
              <a:rPr lang="en-US" smtClean="0"/>
              <a:t>‹#›</a:t>
            </a:fld>
            <a:endParaRPr lang="en-US"/>
          </a:p>
        </p:txBody>
      </p:sp>
    </p:spTree>
    <p:extLst>
      <p:ext uri="{BB962C8B-B14F-4D97-AF65-F5344CB8AC3E}">
        <p14:creationId xmlns:p14="http://schemas.microsoft.com/office/powerpoint/2010/main" val="310479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092516-305E-C35C-794D-D03BA5234420}"/>
              </a:ext>
            </a:extLst>
          </p:cNvPr>
          <p:cNvSpPr>
            <a:spLocks noGrp="1"/>
          </p:cNvSpPr>
          <p:nvPr>
            <p:ph type="title" orient="vert"/>
          </p:nvPr>
        </p:nvSpPr>
        <p:spPr>
          <a:xfrm>
            <a:off x="6543675" y="365125"/>
            <a:ext cx="1971675"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F3DDBD8-BAEC-60EA-6344-9326214EE34C}"/>
              </a:ext>
            </a:extLst>
          </p:cNvPr>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3F8EE59-CBE4-D07D-C0C5-51DD7C9C18F6}"/>
              </a:ext>
            </a:extLst>
          </p:cNvPr>
          <p:cNvSpPr>
            <a:spLocks noGrp="1"/>
          </p:cNvSpPr>
          <p:nvPr>
            <p:ph type="dt" sz="half" idx="10"/>
          </p:nvPr>
        </p:nvSpPr>
        <p:spPr/>
        <p:txBody>
          <a:bodyPr/>
          <a:lstStyle/>
          <a:p>
            <a:fld id="{9AF8A342-D71D-744A-94BE-FD80E0BD5AEC}" type="datetimeFigureOut">
              <a:rPr lang="en-US" smtClean="0"/>
              <a:t>11/2/22</a:t>
            </a:fld>
            <a:endParaRPr lang="en-US"/>
          </a:p>
        </p:txBody>
      </p:sp>
      <p:sp>
        <p:nvSpPr>
          <p:cNvPr id="5" name="Footer Placeholder 4">
            <a:extLst>
              <a:ext uri="{FF2B5EF4-FFF2-40B4-BE49-F238E27FC236}">
                <a16:creationId xmlns:a16="http://schemas.microsoft.com/office/drawing/2014/main" id="{B0A18B19-765F-7178-6653-9E73A3C0F1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E49D64-6701-CBCD-29D0-170644EB6954}"/>
              </a:ext>
            </a:extLst>
          </p:cNvPr>
          <p:cNvSpPr>
            <a:spLocks noGrp="1"/>
          </p:cNvSpPr>
          <p:nvPr>
            <p:ph type="sldNum" sz="quarter" idx="12"/>
          </p:nvPr>
        </p:nvSpPr>
        <p:spPr/>
        <p:txBody>
          <a:bodyPr/>
          <a:lstStyle/>
          <a:p>
            <a:fld id="{EC02647A-2649-2B4F-9034-94375C01E5DB}" type="slidenum">
              <a:rPr lang="en-US" smtClean="0"/>
              <a:t>‹#›</a:t>
            </a:fld>
            <a:endParaRPr lang="en-US"/>
          </a:p>
        </p:txBody>
      </p:sp>
    </p:spTree>
    <p:extLst>
      <p:ext uri="{BB962C8B-B14F-4D97-AF65-F5344CB8AC3E}">
        <p14:creationId xmlns:p14="http://schemas.microsoft.com/office/powerpoint/2010/main" val="17863708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07985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370013" y="1557338"/>
            <a:ext cx="7313612" cy="863600"/>
          </a:xfrm>
          <a:prstGeom prst="rect">
            <a:avLst/>
          </a:prstGeom>
        </p:spPr>
        <p:txBody>
          <a:bodyPr/>
          <a:lstStyle/>
          <a:p>
            <a:r>
              <a:rPr lang="en-US"/>
              <a:t>Click to edit Master title style</a:t>
            </a:r>
            <a:endParaRPr lang="en-GB"/>
          </a:p>
        </p:txBody>
      </p:sp>
      <p:sp>
        <p:nvSpPr>
          <p:cNvPr id="3" name="Table Placeholder 2"/>
          <p:cNvSpPr>
            <a:spLocks noGrp="1"/>
          </p:cNvSpPr>
          <p:nvPr>
            <p:ph type="tbl" idx="1"/>
          </p:nvPr>
        </p:nvSpPr>
        <p:spPr>
          <a:xfrm>
            <a:off x="1370013" y="2636838"/>
            <a:ext cx="7313612" cy="3671887"/>
          </a:xfrm>
          <a:prstGeom prst="rect">
            <a:avLst/>
          </a:prstGeom>
        </p:spPr>
        <p:txBody>
          <a:bodyPr/>
          <a:lstStyle/>
          <a:p>
            <a:pPr lvl="0"/>
            <a:endParaRPr lang="en-GB" noProof="0"/>
          </a:p>
        </p:txBody>
      </p:sp>
      <p:sp>
        <p:nvSpPr>
          <p:cNvPr id="4" name="Date Placeholder 3">
            <a:extLst>
              <a:ext uri="{FF2B5EF4-FFF2-40B4-BE49-F238E27FC236}">
                <a16:creationId xmlns:a16="http://schemas.microsoft.com/office/drawing/2014/main" id="{3A6068E5-B363-7D9D-ABE2-E8D65C908210}"/>
              </a:ext>
            </a:extLst>
          </p:cNvPr>
          <p:cNvSpPr>
            <a:spLocks noGrp="1"/>
          </p:cNvSpPr>
          <p:nvPr>
            <p:ph type="dt" sz="half" idx="10"/>
          </p:nvPr>
        </p:nvSpPr>
        <p:spPr>
          <a:xfrm>
            <a:off x="457200" y="6248400"/>
            <a:ext cx="2133600" cy="457200"/>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5" name="Footer Placeholder 4">
            <a:extLst>
              <a:ext uri="{FF2B5EF4-FFF2-40B4-BE49-F238E27FC236}">
                <a16:creationId xmlns:a16="http://schemas.microsoft.com/office/drawing/2014/main" id="{6C100B50-1145-27EB-2E47-D66B49D3094C}"/>
              </a:ext>
            </a:extLst>
          </p:cNvPr>
          <p:cNvSpPr>
            <a:spLocks noGrp="1"/>
          </p:cNvSpPr>
          <p:nvPr>
            <p:ph type="ftr" sz="quarter" idx="11"/>
          </p:nvPr>
        </p:nvSpPr>
        <p:spPr>
          <a:xfrm>
            <a:off x="3124200" y="6248400"/>
            <a:ext cx="2895600" cy="457200"/>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CF70CBAB-5C1F-738D-EB9F-E5F34B976CB1}"/>
              </a:ext>
            </a:extLst>
          </p:cNvPr>
          <p:cNvSpPr>
            <a:spLocks noGrp="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CA061877-9E53-CA46-8050-B04E7205D50D}" type="slidenum">
              <a:rPr lang="en-US" altLang="en-US"/>
              <a:pPr/>
              <a:t>‹#›</a:t>
            </a:fld>
            <a:endParaRPr lang="en-US" altLang="en-US"/>
          </a:p>
        </p:txBody>
      </p:sp>
    </p:spTree>
    <p:extLst>
      <p:ext uri="{BB962C8B-B14F-4D97-AF65-F5344CB8AC3E}">
        <p14:creationId xmlns:p14="http://schemas.microsoft.com/office/powerpoint/2010/main" val="2672329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FEB52-9CEA-C2F5-B37A-E8B74C1B84D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4CB7FD7-E320-0101-7AD5-D9E9FFD066E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295C77F-56D9-FA41-378F-A3384DFE0563}"/>
              </a:ext>
            </a:extLst>
          </p:cNvPr>
          <p:cNvSpPr>
            <a:spLocks noGrp="1"/>
          </p:cNvSpPr>
          <p:nvPr>
            <p:ph type="dt" sz="half" idx="10"/>
          </p:nvPr>
        </p:nvSpPr>
        <p:spPr/>
        <p:txBody>
          <a:bodyPr/>
          <a:lstStyle/>
          <a:p>
            <a:fld id="{9AF8A342-D71D-744A-94BE-FD80E0BD5AEC}" type="datetimeFigureOut">
              <a:rPr lang="en-US" smtClean="0"/>
              <a:t>11/2/22</a:t>
            </a:fld>
            <a:endParaRPr lang="en-US"/>
          </a:p>
        </p:txBody>
      </p:sp>
      <p:sp>
        <p:nvSpPr>
          <p:cNvPr id="5" name="Footer Placeholder 4">
            <a:extLst>
              <a:ext uri="{FF2B5EF4-FFF2-40B4-BE49-F238E27FC236}">
                <a16:creationId xmlns:a16="http://schemas.microsoft.com/office/drawing/2014/main" id="{665E0FA2-F9B2-ABF9-680F-DC769F25D8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70BD79-9C62-5D24-C4E6-0AA411E27577}"/>
              </a:ext>
            </a:extLst>
          </p:cNvPr>
          <p:cNvSpPr>
            <a:spLocks noGrp="1"/>
          </p:cNvSpPr>
          <p:nvPr>
            <p:ph type="sldNum" sz="quarter" idx="12"/>
          </p:nvPr>
        </p:nvSpPr>
        <p:spPr/>
        <p:txBody>
          <a:bodyPr/>
          <a:lstStyle/>
          <a:p>
            <a:fld id="{EC02647A-2649-2B4F-9034-94375C01E5DB}" type="slidenum">
              <a:rPr lang="en-US" smtClean="0"/>
              <a:t>‹#›</a:t>
            </a:fld>
            <a:endParaRPr lang="en-US"/>
          </a:p>
        </p:txBody>
      </p:sp>
    </p:spTree>
    <p:extLst>
      <p:ext uri="{BB962C8B-B14F-4D97-AF65-F5344CB8AC3E}">
        <p14:creationId xmlns:p14="http://schemas.microsoft.com/office/powerpoint/2010/main" val="1322470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F80F8-FA59-7FA4-8270-6C7A44A3FF13}"/>
              </a:ext>
            </a:extLst>
          </p:cNvPr>
          <p:cNvSpPr>
            <a:spLocks noGrp="1"/>
          </p:cNvSpPr>
          <p:nvPr>
            <p:ph type="title"/>
          </p:nvPr>
        </p:nvSpPr>
        <p:spPr>
          <a:xfrm>
            <a:off x="623888" y="1709739"/>
            <a:ext cx="7886700" cy="2852737"/>
          </a:xfrm>
        </p:spPr>
        <p:txBody>
          <a:bodyPr anchor="b"/>
          <a:lstStyle>
            <a:lvl1pPr>
              <a:defRPr sz="45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C5CF7456-AE77-6BBE-A134-09FF50F2AC19}"/>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CDDD3CA-04A2-E08C-EC15-7A82ADA73691}"/>
              </a:ext>
            </a:extLst>
          </p:cNvPr>
          <p:cNvSpPr>
            <a:spLocks noGrp="1"/>
          </p:cNvSpPr>
          <p:nvPr>
            <p:ph type="dt" sz="half" idx="10"/>
          </p:nvPr>
        </p:nvSpPr>
        <p:spPr/>
        <p:txBody>
          <a:bodyPr/>
          <a:lstStyle/>
          <a:p>
            <a:fld id="{9AF8A342-D71D-744A-94BE-FD80E0BD5AEC}" type="datetimeFigureOut">
              <a:rPr lang="en-US" smtClean="0"/>
              <a:t>11/2/22</a:t>
            </a:fld>
            <a:endParaRPr lang="en-US"/>
          </a:p>
        </p:txBody>
      </p:sp>
      <p:sp>
        <p:nvSpPr>
          <p:cNvPr id="5" name="Footer Placeholder 4">
            <a:extLst>
              <a:ext uri="{FF2B5EF4-FFF2-40B4-BE49-F238E27FC236}">
                <a16:creationId xmlns:a16="http://schemas.microsoft.com/office/drawing/2014/main" id="{9AAD6254-D795-BA73-5872-DA2A68DCB8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1B1F5D-7A0F-92A3-0560-8B894658A9B5}"/>
              </a:ext>
            </a:extLst>
          </p:cNvPr>
          <p:cNvSpPr>
            <a:spLocks noGrp="1"/>
          </p:cNvSpPr>
          <p:nvPr>
            <p:ph type="sldNum" sz="quarter" idx="12"/>
          </p:nvPr>
        </p:nvSpPr>
        <p:spPr/>
        <p:txBody>
          <a:bodyPr/>
          <a:lstStyle/>
          <a:p>
            <a:fld id="{EC02647A-2649-2B4F-9034-94375C01E5DB}" type="slidenum">
              <a:rPr lang="en-US" smtClean="0"/>
              <a:t>‹#›</a:t>
            </a:fld>
            <a:endParaRPr lang="en-US"/>
          </a:p>
        </p:txBody>
      </p:sp>
    </p:spTree>
    <p:extLst>
      <p:ext uri="{BB962C8B-B14F-4D97-AF65-F5344CB8AC3E}">
        <p14:creationId xmlns:p14="http://schemas.microsoft.com/office/powerpoint/2010/main" val="2394958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4A355-3417-F386-DB87-A4CA1EF80A3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534CF74-EEAF-AEB6-4F5A-3941FEBB8AA1}"/>
              </a:ext>
            </a:extLst>
          </p:cNvPr>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ADE914E7-38FC-12CA-43CC-A497893C56A5}"/>
              </a:ext>
            </a:extLst>
          </p:cNvPr>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97C0F228-41D5-5EB0-5969-A47376D87CCB}"/>
              </a:ext>
            </a:extLst>
          </p:cNvPr>
          <p:cNvSpPr>
            <a:spLocks noGrp="1"/>
          </p:cNvSpPr>
          <p:nvPr>
            <p:ph type="dt" sz="half" idx="10"/>
          </p:nvPr>
        </p:nvSpPr>
        <p:spPr/>
        <p:txBody>
          <a:bodyPr/>
          <a:lstStyle/>
          <a:p>
            <a:fld id="{9AF8A342-D71D-744A-94BE-FD80E0BD5AEC}" type="datetimeFigureOut">
              <a:rPr lang="en-US" smtClean="0"/>
              <a:t>11/2/22</a:t>
            </a:fld>
            <a:endParaRPr lang="en-US"/>
          </a:p>
        </p:txBody>
      </p:sp>
      <p:sp>
        <p:nvSpPr>
          <p:cNvPr id="6" name="Footer Placeholder 5">
            <a:extLst>
              <a:ext uri="{FF2B5EF4-FFF2-40B4-BE49-F238E27FC236}">
                <a16:creationId xmlns:a16="http://schemas.microsoft.com/office/drawing/2014/main" id="{73F0B53E-3E35-B4A1-6247-E372176DC0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8E7F59-BECC-4514-B3B5-E4DD3BA59A78}"/>
              </a:ext>
            </a:extLst>
          </p:cNvPr>
          <p:cNvSpPr>
            <a:spLocks noGrp="1"/>
          </p:cNvSpPr>
          <p:nvPr>
            <p:ph type="sldNum" sz="quarter" idx="12"/>
          </p:nvPr>
        </p:nvSpPr>
        <p:spPr/>
        <p:txBody>
          <a:bodyPr/>
          <a:lstStyle/>
          <a:p>
            <a:fld id="{EC02647A-2649-2B4F-9034-94375C01E5DB}" type="slidenum">
              <a:rPr lang="en-US" smtClean="0"/>
              <a:t>‹#›</a:t>
            </a:fld>
            <a:endParaRPr lang="en-US"/>
          </a:p>
        </p:txBody>
      </p:sp>
    </p:spTree>
    <p:extLst>
      <p:ext uri="{BB962C8B-B14F-4D97-AF65-F5344CB8AC3E}">
        <p14:creationId xmlns:p14="http://schemas.microsoft.com/office/powerpoint/2010/main" val="569823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0EDCB-311F-D839-AB38-FCDB8CA14C1C}"/>
              </a:ext>
            </a:extLst>
          </p:cNvPr>
          <p:cNvSpPr>
            <a:spLocks noGrp="1"/>
          </p:cNvSpPr>
          <p:nvPr>
            <p:ph type="title"/>
          </p:nvPr>
        </p:nvSpPr>
        <p:spPr>
          <a:xfrm>
            <a:off x="629841" y="365126"/>
            <a:ext cx="78867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9BD890C-1C22-6553-B8CD-3E74C6E57339}"/>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a:extLst>
              <a:ext uri="{FF2B5EF4-FFF2-40B4-BE49-F238E27FC236}">
                <a16:creationId xmlns:a16="http://schemas.microsoft.com/office/drawing/2014/main" id="{66B36E45-9302-E968-F956-2ABCBC079604}"/>
              </a:ext>
            </a:extLst>
          </p:cNvPr>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468EA890-0A27-056E-5CA7-1DA10AE5D02E}"/>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a:extLst>
              <a:ext uri="{FF2B5EF4-FFF2-40B4-BE49-F238E27FC236}">
                <a16:creationId xmlns:a16="http://schemas.microsoft.com/office/drawing/2014/main" id="{1C6AF874-7BEB-C008-173A-5AC963055C42}"/>
              </a:ext>
            </a:extLst>
          </p:cNvPr>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66FAA132-5D24-1DFC-2AC1-6833EA46D345}"/>
              </a:ext>
            </a:extLst>
          </p:cNvPr>
          <p:cNvSpPr>
            <a:spLocks noGrp="1"/>
          </p:cNvSpPr>
          <p:nvPr>
            <p:ph type="dt" sz="half" idx="10"/>
          </p:nvPr>
        </p:nvSpPr>
        <p:spPr/>
        <p:txBody>
          <a:bodyPr/>
          <a:lstStyle/>
          <a:p>
            <a:fld id="{9AF8A342-D71D-744A-94BE-FD80E0BD5AEC}" type="datetimeFigureOut">
              <a:rPr lang="en-US" smtClean="0"/>
              <a:t>11/2/22</a:t>
            </a:fld>
            <a:endParaRPr lang="en-US"/>
          </a:p>
        </p:txBody>
      </p:sp>
      <p:sp>
        <p:nvSpPr>
          <p:cNvPr id="8" name="Footer Placeholder 7">
            <a:extLst>
              <a:ext uri="{FF2B5EF4-FFF2-40B4-BE49-F238E27FC236}">
                <a16:creationId xmlns:a16="http://schemas.microsoft.com/office/drawing/2014/main" id="{AFB6FD88-6101-D3C6-BCC2-B86C651971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364E9C4-EAE4-2EA4-8663-8AD9C86F1E1C}"/>
              </a:ext>
            </a:extLst>
          </p:cNvPr>
          <p:cNvSpPr>
            <a:spLocks noGrp="1"/>
          </p:cNvSpPr>
          <p:nvPr>
            <p:ph type="sldNum" sz="quarter" idx="12"/>
          </p:nvPr>
        </p:nvSpPr>
        <p:spPr/>
        <p:txBody>
          <a:bodyPr/>
          <a:lstStyle/>
          <a:p>
            <a:fld id="{EC02647A-2649-2B4F-9034-94375C01E5DB}" type="slidenum">
              <a:rPr lang="en-US" smtClean="0"/>
              <a:t>‹#›</a:t>
            </a:fld>
            <a:endParaRPr lang="en-US"/>
          </a:p>
        </p:txBody>
      </p:sp>
    </p:spTree>
    <p:extLst>
      <p:ext uri="{BB962C8B-B14F-4D97-AF65-F5344CB8AC3E}">
        <p14:creationId xmlns:p14="http://schemas.microsoft.com/office/powerpoint/2010/main" val="2017359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CD25D-6376-0162-6DE8-493EC9AC8D7B}"/>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5917C6B6-B4CE-D4C4-F218-2414FED2EAF4}"/>
              </a:ext>
            </a:extLst>
          </p:cNvPr>
          <p:cNvSpPr>
            <a:spLocks noGrp="1"/>
          </p:cNvSpPr>
          <p:nvPr>
            <p:ph type="dt" sz="half" idx="10"/>
          </p:nvPr>
        </p:nvSpPr>
        <p:spPr/>
        <p:txBody>
          <a:bodyPr/>
          <a:lstStyle/>
          <a:p>
            <a:pPr>
              <a:defRPr/>
            </a:pPr>
            <a:endParaRPr lang="en-GB" dirty="0">
              <a:solidFill>
                <a:prstClr val="black"/>
              </a:solidFill>
            </a:endParaRPr>
          </a:p>
        </p:txBody>
      </p:sp>
      <p:sp>
        <p:nvSpPr>
          <p:cNvPr id="4" name="Footer Placeholder 3">
            <a:extLst>
              <a:ext uri="{FF2B5EF4-FFF2-40B4-BE49-F238E27FC236}">
                <a16:creationId xmlns:a16="http://schemas.microsoft.com/office/drawing/2014/main" id="{8DF34AF1-DEC7-2D34-1D14-8B58FF50A65B}"/>
              </a:ext>
            </a:extLst>
          </p:cNvPr>
          <p:cNvSpPr>
            <a:spLocks noGrp="1"/>
          </p:cNvSpPr>
          <p:nvPr>
            <p:ph type="ftr" sz="quarter" idx="11"/>
          </p:nvPr>
        </p:nvSpPr>
        <p:spPr/>
        <p:txBody>
          <a:bodyPr/>
          <a:lstStyle/>
          <a:p>
            <a:pPr>
              <a:defRPr/>
            </a:pPr>
            <a:endParaRPr lang="en-GB" dirty="0">
              <a:solidFill>
                <a:prstClr val="black"/>
              </a:solidFill>
            </a:endParaRPr>
          </a:p>
        </p:txBody>
      </p:sp>
      <p:sp>
        <p:nvSpPr>
          <p:cNvPr id="5" name="Slide Number Placeholder 4">
            <a:extLst>
              <a:ext uri="{FF2B5EF4-FFF2-40B4-BE49-F238E27FC236}">
                <a16:creationId xmlns:a16="http://schemas.microsoft.com/office/drawing/2014/main" id="{79C6DE9D-6CC5-59EA-5063-9F3AE80F1E9E}"/>
              </a:ext>
            </a:extLst>
          </p:cNvPr>
          <p:cNvSpPr>
            <a:spLocks noGrp="1"/>
          </p:cNvSpPr>
          <p:nvPr>
            <p:ph type="sldNum" sz="quarter" idx="12"/>
          </p:nvPr>
        </p:nvSpPr>
        <p:spPr/>
        <p:txBody>
          <a:bodyPr/>
          <a:lstStyle/>
          <a:p>
            <a:pPr>
              <a:defRPr/>
            </a:pPr>
            <a:fld id="{3D96CDCF-872E-4D2D-A167-6B0894BE5A3C}" type="slidenum">
              <a:rPr lang="en-GB" smtClean="0">
                <a:solidFill>
                  <a:prstClr val="black"/>
                </a:solidFill>
              </a:rPr>
              <a:pPr>
                <a:defRPr/>
              </a:pPr>
              <a:t>‹#›</a:t>
            </a:fld>
            <a:endParaRPr lang="en-GB" dirty="0">
              <a:solidFill>
                <a:prstClr val="black"/>
              </a:solidFill>
            </a:endParaRPr>
          </a:p>
        </p:txBody>
      </p:sp>
    </p:spTree>
    <p:extLst>
      <p:ext uri="{BB962C8B-B14F-4D97-AF65-F5344CB8AC3E}">
        <p14:creationId xmlns:p14="http://schemas.microsoft.com/office/powerpoint/2010/main" val="2057583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F994AF-1232-1A1F-DC72-94A24E92633A}"/>
              </a:ext>
            </a:extLst>
          </p:cNvPr>
          <p:cNvSpPr>
            <a:spLocks noGrp="1"/>
          </p:cNvSpPr>
          <p:nvPr>
            <p:ph type="dt" sz="half" idx="10"/>
          </p:nvPr>
        </p:nvSpPr>
        <p:spPr/>
        <p:txBody>
          <a:bodyPr/>
          <a:lstStyle/>
          <a:p>
            <a:fld id="{9AF8A342-D71D-744A-94BE-FD80E0BD5AEC}" type="datetimeFigureOut">
              <a:rPr lang="en-US" smtClean="0"/>
              <a:t>11/2/22</a:t>
            </a:fld>
            <a:endParaRPr lang="en-US"/>
          </a:p>
        </p:txBody>
      </p:sp>
      <p:sp>
        <p:nvSpPr>
          <p:cNvPr id="3" name="Footer Placeholder 2">
            <a:extLst>
              <a:ext uri="{FF2B5EF4-FFF2-40B4-BE49-F238E27FC236}">
                <a16:creationId xmlns:a16="http://schemas.microsoft.com/office/drawing/2014/main" id="{A20060F6-E9F7-4597-03C5-3E6F3FB7066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77EF4D1-FDEF-F094-0F70-25A0114C51E9}"/>
              </a:ext>
            </a:extLst>
          </p:cNvPr>
          <p:cNvSpPr>
            <a:spLocks noGrp="1"/>
          </p:cNvSpPr>
          <p:nvPr>
            <p:ph type="sldNum" sz="quarter" idx="12"/>
          </p:nvPr>
        </p:nvSpPr>
        <p:spPr/>
        <p:txBody>
          <a:bodyPr/>
          <a:lstStyle/>
          <a:p>
            <a:fld id="{EC02647A-2649-2B4F-9034-94375C01E5DB}" type="slidenum">
              <a:rPr lang="en-US" smtClean="0"/>
              <a:t>‹#›</a:t>
            </a:fld>
            <a:endParaRPr lang="en-US"/>
          </a:p>
        </p:txBody>
      </p:sp>
    </p:spTree>
    <p:extLst>
      <p:ext uri="{BB962C8B-B14F-4D97-AF65-F5344CB8AC3E}">
        <p14:creationId xmlns:p14="http://schemas.microsoft.com/office/powerpoint/2010/main" val="3995909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90232-0C2E-8C3B-787B-FB9B007E919F}"/>
              </a:ext>
            </a:extLst>
          </p:cNvPr>
          <p:cNvSpPr>
            <a:spLocks noGrp="1"/>
          </p:cNvSpPr>
          <p:nvPr>
            <p:ph type="title"/>
          </p:nvPr>
        </p:nvSpPr>
        <p:spPr>
          <a:xfrm>
            <a:off x="629841" y="457200"/>
            <a:ext cx="2949178" cy="1600200"/>
          </a:xfrm>
        </p:spPr>
        <p:txBody>
          <a:bodyPr anchor="b"/>
          <a:lstStyle>
            <a:lvl1pPr>
              <a:defRPr sz="24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53070DE-7322-6F37-FA47-28A84510F06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FC6F447F-4445-0CC0-8CC0-B915E284283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338129EC-80C3-6471-3DED-9C9FFB72C807}"/>
              </a:ext>
            </a:extLst>
          </p:cNvPr>
          <p:cNvSpPr>
            <a:spLocks noGrp="1"/>
          </p:cNvSpPr>
          <p:nvPr>
            <p:ph type="dt" sz="half" idx="10"/>
          </p:nvPr>
        </p:nvSpPr>
        <p:spPr/>
        <p:txBody>
          <a:bodyPr/>
          <a:lstStyle/>
          <a:p>
            <a:fld id="{9AF8A342-D71D-744A-94BE-FD80E0BD5AEC}" type="datetimeFigureOut">
              <a:rPr lang="en-US" smtClean="0"/>
              <a:t>11/2/22</a:t>
            </a:fld>
            <a:endParaRPr lang="en-US"/>
          </a:p>
        </p:txBody>
      </p:sp>
      <p:sp>
        <p:nvSpPr>
          <p:cNvPr id="6" name="Footer Placeholder 5">
            <a:extLst>
              <a:ext uri="{FF2B5EF4-FFF2-40B4-BE49-F238E27FC236}">
                <a16:creationId xmlns:a16="http://schemas.microsoft.com/office/drawing/2014/main" id="{61F6443A-9257-B595-5E1A-7D83F7EF38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7830D3-4E9B-120F-87AE-FF5122FB8692}"/>
              </a:ext>
            </a:extLst>
          </p:cNvPr>
          <p:cNvSpPr>
            <a:spLocks noGrp="1"/>
          </p:cNvSpPr>
          <p:nvPr>
            <p:ph type="sldNum" sz="quarter" idx="12"/>
          </p:nvPr>
        </p:nvSpPr>
        <p:spPr/>
        <p:txBody>
          <a:bodyPr/>
          <a:lstStyle/>
          <a:p>
            <a:fld id="{EC02647A-2649-2B4F-9034-94375C01E5DB}" type="slidenum">
              <a:rPr lang="en-US" smtClean="0"/>
              <a:t>‹#›</a:t>
            </a:fld>
            <a:endParaRPr lang="en-US"/>
          </a:p>
        </p:txBody>
      </p:sp>
    </p:spTree>
    <p:extLst>
      <p:ext uri="{BB962C8B-B14F-4D97-AF65-F5344CB8AC3E}">
        <p14:creationId xmlns:p14="http://schemas.microsoft.com/office/powerpoint/2010/main" val="2398309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B626D-3C4C-9977-0B9B-801F344856F2}"/>
              </a:ext>
            </a:extLst>
          </p:cNvPr>
          <p:cNvSpPr>
            <a:spLocks noGrp="1"/>
          </p:cNvSpPr>
          <p:nvPr>
            <p:ph type="title"/>
          </p:nvPr>
        </p:nvSpPr>
        <p:spPr>
          <a:xfrm>
            <a:off x="629841" y="457200"/>
            <a:ext cx="2949178" cy="1600200"/>
          </a:xfrm>
        </p:spPr>
        <p:txBody>
          <a:bodyPr anchor="b"/>
          <a:lstStyle>
            <a:lvl1pPr>
              <a:defRPr sz="24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F282A3AA-BD1D-144C-47CB-B53AAFFFF5EA}"/>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CA59785C-B764-2B97-BC88-113CC4F1ED5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5C049F61-E09F-331E-6E7B-4214DB4D470E}"/>
              </a:ext>
            </a:extLst>
          </p:cNvPr>
          <p:cNvSpPr>
            <a:spLocks noGrp="1"/>
          </p:cNvSpPr>
          <p:nvPr>
            <p:ph type="dt" sz="half" idx="10"/>
          </p:nvPr>
        </p:nvSpPr>
        <p:spPr/>
        <p:txBody>
          <a:bodyPr/>
          <a:lstStyle/>
          <a:p>
            <a:fld id="{9AF8A342-D71D-744A-94BE-FD80E0BD5AEC}" type="datetimeFigureOut">
              <a:rPr lang="en-US" smtClean="0"/>
              <a:t>11/2/22</a:t>
            </a:fld>
            <a:endParaRPr lang="en-US"/>
          </a:p>
        </p:txBody>
      </p:sp>
      <p:sp>
        <p:nvSpPr>
          <p:cNvPr id="6" name="Footer Placeholder 5">
            <a:extLst>
              <a:ext uri="{FF2B5EF4-FFF2-40B4-BE49-F238E27FC236}">
                <a16:creationId xmlns:a16="http://schemas.microsoft.com/office/drawing/2014/main" id="{B0EA14EA-F5AC-76EE-BCCC-8019B89B71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7FDEB3-030A-32B2-930C-4477EA6E457B}"/>
              </a:ext>
            </a:extLst>
          </p:cNvPr>
          <p:cNvSpPr>
            <a:spLocks noGrp="1"/>
          </p:cNvSpPr>
          <p:nvPr>
            <p:ph type="sldNum" sz="quarter" idx="12"/>
          </p:nvPr>
        </p:nvSpPr>
        <p:spPr/>
        <p:txBody>
          <a:bodyPr/>
          <a:lstStyle/>
          <a:p>
            <a:fld id="{EC02647A-2649-2B4F-9034-94375C01E5DB}" type="slidenum">
              <a:rPr lang="en-US" smtClean="0"/>
              <a:t>‹#›</a:t>
            </a:fld>
            <a:endParaRPr lang="en-US"/>
          </a:p>
        </p:txBody>
      </p:sp>
    </p:spTree>
    <p:extLst>
      <p:ext uri="{BB962C8B-B14F-4D97-AF65-F5344CB8AC3E}">
        <p14:creationId xmlns:p14="http://schemas.microsoft.com/office/powerpoint/2010/main" val="1428314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E5C063-0B02-9AD2-9BCF-835584926462}"/>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CBE3E0F-1354-0432-7BAD-8025E65FB26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0C67C0B-3DA6-CA56-F372-47608640D20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AF8A342-D71D-744A-94BE-FD80E0BD5AEC}" type="datetimeFigureOut">
              <a:rPr lang="en-US" smtClean="0"/>
              <a:t>11/2/22</a:t>
            </a:fld>
            <a:endParaRPr lang="en-US"/>
          </a:p>
        </p:txBody>
      </p:sp>
      <p:sp>
        <p:nvSpPr>
          <p:cNvPr id="5" name="Footer Placeholder 4">
            <a:extLst>
              <a:ext uri="{FF2B5EF4-FFF2-40B4-BE49-F238E27FC236}">
                <a16:creationId xmlns:a16="http://schemas.microsoft.com/office/drawing/2014/main" id="{6222F924-5812-F13C-67D6-2E50E8675C13}"/>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3B08D61-776B-C792-A1AB-5EB50323D21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C02647A-2649-2B4F-9034-94375C01E5DB}" type="slidenum">
              <a:rPr lang="en-US" smtClean="0"/>
              <a:t>‹#›</a:t>
            </a:fld>
            <a:endParaRPr lang="en-US"/>
          </a:p>
        </p:txBody>
      </p:sp>
      <p:sp>
        <p:nvSpPr>
          <p:cNvPr id="7" name="Rectangle 6">
            <a:extLst>
              <a:ext uri="{FF2B5EF4-FFF2-40B4-BE49-F238E27FC236}">
                <a16:creationId xmlns:a16="http://schemas.microsoft.com/office/drawing/2014/main" id="{1E32A0DF-073A-4205-D4C3-C7CBDB804529}"/>
              </a:ext>
            </a:extLst>
          </p:cNvPr>
          <p:cNvSpPr/>
          <p:nvPr userDrawn="1"/>
        </p:nvSpPr>
        <p:spPr>
          <a:xfrm>
            <a:off x="0" y="0"/>
            <a:ext cx="9144000" cy="6858000"/>
          </a:xfrm>
          <a:prstGeom prst="rect">
            <a:avLst/>
          </a:prstGeom>
          <a:gradFill>
            <a:gsLst>
              <a:gs pos="0">
                <a:schemeClr val="bg1"/>
              </a:gs>
              <a:gs pos="0">
                <a:schemeClr val="bg1"/>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40298860"/>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50" r:id="rId12"/>
    <p:sldLayoutId id="2147483667" r:id="rId13"/>
    <p:sldLayoutId id="2147483668" r:id="rId1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41023" y="-934769"/>
            <a:ext cx="2424873" cy="2708393"/>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3756" y="-134088"/>
            <a:ext cx="1635955" cy="1226966"/>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713565" y="311926"/>
            <a:ext cx="4059393" cy="1911083"/>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Rectangle 16">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548980" y="1613994"/>
            <a:ext cx="1185708" cy="889281"/>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27781" y="5494508"/>
            <a:ext cx="2444907" cy="1774587"/>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Rectangle 20">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211282" y="5555951"/>
            <a:ext cx="928467" cy="696350"/>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3" name="Freeform: Shape 22">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877311" y="1407983"/>
            <a:ext cx="5389379" cy="4042034"/>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Box 3"/>
          <p:cNvSpPr txBox="1"/>
          <p:nvPr/>
        </p:nvSpPr>
        <p:spPr>
          <a:xfrm>
            <a:off x="2403481" y="2353641"/>
            <a:ext cx="4337037" cy="2150719"/>
          </a:xfrm>
          <a:prstGeom prst="rect">
            <a:avLst/>
          </a:prstGeom>
          <a:noFill/>
        </p:spPr>
        <p:txBody>
          <a:bodyPr vert="horz" lIns="91440" tIns="45720" rIns="91440" bIns="45720" rtlCol="0" anchor="ctr">
            <a:normAutofit/>
          </a:bodyPr>
          <a:lstStyle/>
          <a:p>
            <a:pPr algn="ctr">
              <a:lnSpc>
                <a:spcPct val="90000"/>
              </a:lnSpc>
              <a:spcBef>
                <a:spcPct val="0"/>
              </a:spcBef>
              <a:spcAft>
                <a:spcPts val="600"/>
              </a:spcAft>
            </a:pPr>
            <a:r>
              <a:rPr lang="en-US" sz="3100" b="1" kern="1200" dirty="0">
                <a:solidFill>
                  <a:srgbClr val="080808"/>
                </a:solidFill>
                <a:latin typeface="+mj-lt"/>
                <a:ea typeface="+mj-ea"/>
                <a:cs typeface="+mj-cs"/>
              </a:rPr>
              <a:t>Recording Training</a:t>
            </a:r>
          </a:p>
          <a:p>
            <a:pPr algn="ctr">
              <a:lnSpc>
                <a:spcPct val="90000"/>
              </a:lnSpc>
              <a:spcBef>
                <a:spcPct val="0"/>
              </a:spcBef>
              <a:spcAft>
                <a:spcPts val="600"/>
              </a:spcAft>
            </a:pPr>
            <a:r>
              <a:rPr lang="en-US" sz="3100" b="1" dirty="0">
                <a:solidFill>
                  <a:srgbClr val="080808"/>
                </a:solidFill>
                <a:latin typeface="+mj-lt"/>
                <a:ea typeface="+mj-ea"/>
                <a:cs typeface="+mj-cs"/>
              </a:rPr>
              <a:t>8</a:t>
            </a:r>
            <a:r>
              <a:rPr lang="en-US" sz="3100" b="1" kern="1200" dirty="0">
                <a:solidFill>
                  <a:srgbClr val="080808"/>
                </a:solidFill>
                <a:latin typeface="+mj-lt"/>
                <a:ea typeface="+mj-ea"/>
                <a:cs typeface="+mj-cs"/>
              </a:rPr>
              <a:t>th November 2022</a:t>
            </a:r>
          </a:p>
        </p:txBody>
      </p:sp>
      <p:sp>
        <p:nvSpPr>
          <p:cNvPr id="25" name="Freeform: Shape 24">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76283" y="882212"/>
            <a:ext cx="6791435" cy="5093576"/>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7" name="Freeform: Shape 26">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943393" y="5778692"/>
            <a:ext cx="2231794" cy="1926608"/>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Rectangle 28">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170046" y="5363543"/>
            <a:ext cx="959985" cy="719989"/>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1" descr="Logo, company name&#10;&#10;Description automatically generated">
            <a:extLst>
              <a:ext uri="{FF2B5EF4-FFF2-40B4-BE49-F238E27FC236}">
                <a16:creationId xmlns:a16="http://schemas.microsoft.com/office/drawing/2014/main" id="{AC169284-7713-6505-47C3-CE3DDA6752A2}"/>
              </a:ext>
            </a:extLst>
          </p:cNvPr>
          <p:cNvPicPr>
            <a:picLocks noChangeAspect="1"/>
          </p:cNvPicPr>
          <p:nvPr/>
        </p:nvPicPr>
        <p:blipFill rotWithShape="1">
          <a:blip r:embed="rId3"/>
          <a:srcRect l="14724" t="1457" r="19903" b="8834"/>
          <a:stretch/>
        </p:blipFill>
        <p:spPr>
          <a:xfrm>
            <a:off x="3545175" y="909743"/>
            <a:ext cx="1187923" cy="101287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A5ED1F-B4F9-85F0-ABD4-C4A820D1A73F}"/>
              </a:ext>
            </a:extLst>
          </p:cNvPr>
          <p:cNvSpPr>
            <a:spLocks noGrp="1"/>
          </p:cNvSpPr>
          <p:nvPr>
            <p:ph type="title"/>
          </p:nvPr>
        </p:nvSpPr>
        <p:spPr>
          <a:xfrm>
            <a:off x="628650" y="365125"/>
            <a:ext cx="7886700" cy="1325563"/>
          </a:xfrm>
        </p:spPr>
        <p:txBody>
          <a:bodyPr>
            <a:normAutofit/>
          </a:bodyPr>
          <a:lstStyle/>
          <a:p>
            <a:r>
              <a:rPr lang="en-US" sz="4300"/>
              <a:t>Demonstrating Action and Accountability</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3AF5691-E410-4E09-F1D4-443BB416D586}"/>
              </a:ext>
            </a:extLst>
          </p:cNvPr>
          <p:cNvSpPr>
            <a:spLocks noGrp="1"/>
          </p:cNvSpPr>
          <p:nvPr>
            <p:ph idx="1"/>
          </p:nvPr>
        </p:nvSpPr>
        <p:spPr>
          <a:xfrm>
            <a:off x="628650" y="1929384"/>
            <a:ext cx="7886700" cy="4251960"/>
          </a:xfrm>
        </p:spPr>
        <p:txBody>
          <a:bodyPr>
            <a:normAutofit/>
          </a:bodyPr>
          <a:lstStyle/>
          <a:p>
            <a:r>
              <a:rPr lang="en-US" sz="1900"/>
              <a:t>Throughout various state inquiries and Church Reviews a number of key recommendations have come forward, which record keeping can address, these include:</a:t>
            </a:r>
          </a:p>
          <a:p>
            <a:pPr lvl="1"/>
            <a:r>
              <a:rPr lang="en-US" sz="1900"/>
              <a:t>Lack of evidence of care and support for victims</a:t>
            </a:r>
          </a:p>
          <a:p>
            <a:pPr lvl="1"/>
            <a:r>
              <a:rPr lang="en-US" sz="1900"/>
              <a:t>Lack of evidence relating to care and management of respondents</a:t>
            </a:r>
          </a:p>
          <a:p>
            <a:pPr lvl="1"/>
            <a:r>
              <a:rPr lang="en-US" sz="1900"/>
              <a:t>Failure to act</a:t>
            </a:r>
          </a:p>
          <a:p>
            <a:pPr lvl="1"/>
            <a:r>
              <a:rPr lang="en-US" sz="1900"/>
              <a:t>Failure to prioritize the management of risk to children</a:t>
            </a:r>
          </a:p>
          <a:p>
            <a:pPr lvl="1"/>
            <a:r>
              <a:rPr lang="en-US" sz="1900"/>
              <a:t>Failure to follow through on the canonical process</a:t>
            </a:r>
          </a:p>
          <a:p>
            <a:r>
              <a:rPr lang="en-US" sz="1900"/>
              <a:t>Good record keeping can assist with case management decision making</a:t>
            </a:r>
          </a:p>
          <a:p>
            <a:r>
              <a:rPr lang="en-US" sz="1900"/>
              <a:t>Keeping track of reporting can assist in ensuring action is taken swiftly and appropriately.</a:t>
            </a:r>
          </a:p>
        </p:txBody>
      </p:sp>
    </p:spTree>
    <p:extLst>
      <p:ext uri="{BB962C8B-B14F-4D97-AF65-F5344CB8AC3E}">
        <p14:creationId xmlns:p14="http://schemas.microsoft.com/office/powerpoint/2010/main" val="1425584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F9FA01-046B-72F1-EF9E-BF4F9DA261C8}"/>
              </a:ext>
            </a:extLst>
          </p:cNvPr>
          <p:cNvSpPr>
            <a:spLocks noGrp="1"/>
          </p:cNvSpPr>
          <p:nvPr>
            <p:ph type="title"/>
          </p:nvPr>
        </p:nvSpPr>
        <p:spPr>
          <a:xfrm>
            <a:off x="628650" y="365125"/>
            <a:ext cx="7886700" cy="1325563"/>
          </a:xfrm>
        </p:spPr>
        <p:txBody>
          <a:bodyPr>
            <a:normAutofit/>
          </a:bodyPr>
          <a:lstStyle/>
          <a:p>
            <a:r>
              <a:rPr lang="en-US" sz="4700"/>
              <a:t>Handover and Legacy	</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34492F7-5B71-F285-826D-51BE60D43496}"/>
              </a:ext>
            </a:extLst>
          </p:cNvPr>
          <p:cNvSpPr>
            <a:spLocks noGrp="1"/>
          </p:cNvSpPr>
          <p:nvPr>
            <p:ph idx="1"/>
          </p:nvPr>
        </p:nvSpPr>
        <p:spPr>
          <a:xfrm>
            <a:off x="628650" y="1929384"/>
            <a:ext cx="7886700" cy="4251960"/>
          </a:xfrm>
        </p:spPr>
        <p:txBody>
          <a:bodyPr>
            <a:normAutofit/>
          </a:bodyPr>
          <a:lstStyle/>
          <a:p>
            <a:r>
              <a:rPr lang="en-US" sz="1900"/>
              <a:t>For new Church personnel it is important to be able to get a handle on the current case load quickly</a:t>
            </a:r>
          </a:p>
          <a:p>
            <a:r>
              <a:rPr lang="en-US" sz="1900"/>
              <a:t>For new Church authorities it is important to understand that they are ultimately accountable and so need to understand and be able to follow the actions taken on current cases, to support complainants, manage respondents and assess and manage risk</a:t>
            </a:r>
          </a:p>
        </p:txBody>
      </p:sp>
    </p:spTree>
    <p:extLst>
      <p:ext uri="{BB962C8B-B14F-4D97-AF65-F5344CB8AC3E}">
        <p14:creationId xmlns:p14="http://schemas.microsoft.com/office/powerpoint/2010/main" val="1068148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41023" y="-934769"/>
            <a:ext cx="2424873" cy="2708393"/>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3756" y="-134088"/>
            <a:ext cx="1635955" cy="1226966"/>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713565" y="311926"/>
            <a:ext cx="4059393" cy="1911083"/>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548980" y="1613994"/>
            <a:ext cx="1185708" cy="889281"/>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27781" y="5494508"/>
            <a:ext cx="2444907" cy="1774587"/>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211282" y="5555951"/>
            <a:ext cx="928467" cy="696350"/>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2" name="Freeform: Shape 21">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877311" y="1407983"/>
            <a:ext cx="5389379" cy="4042034"/>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76283" y="882212"/>
            <a:ext cx="6791435" cy="5093576"/>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 name="Subtitle 2">
            <a:extLst>
              <a:ext uri="{FF2B5EF4-FFF2-40B4-BE49-F238E27FC236}">
                <a16:creationId xmlns:a16="http://schemas.microsoft.com/office/drawing/2014/main" id="{0E4F8E75-AB1F-01E4-2DCA-FC6DF7331E50}"/>
              </a:ext>
            </a:extLst>
          </p:cNvPr>
          <p:cNvSpPr>
            <a:spLocks noGrp="1"/>
          </p:cNvSpPr>
          <p:nvPr>
            <p:ph type="subTitle" idx="1"/>
          </p:nvPr>
        </p:nvSpPr>
        <p:spPr>
          <a:xfrm>
            <a:off x="3329724" y="4518923"/>
            <a:ext cx="2484551" cy="1141851"/>
          </a:xfrm>
          <a:noFill/>
        </p:spPr>
        <p:txBody>
          <a:bodyPr>
            <a:normAutofit/>
          </a:bodyPr>
          <a:lstStyle/>
          <a:p>
            <a:endParaRPr lang="en-US" sz="1700">
              <a:solidFill>
                <a:srgbClr val="080808"/>
              </a:solidFill>
            </a:endParaRPr>
          </a:p>
        </p:txBody>
      </p:sp>
      <p:sp>
        <p:nvSpPr>
          <p:cNvPr id="2" name="Title 1">
            <a:extLst>
              <a:ext uri="{FF2B5EF4-FFF2-40B4-BE49-F238E27FC236}">
                <a16:creationId xmlns:a16="http://schemas.microsoft.com/office/drawing/2014/main" id="{5B903682-4935-BDF7-094A-5B1F7A4DA440}"/>
              </a:ext>
            </a:extLst>
          </p:cNvPr>
          <p:cNvSpPr>
            <a:spLocks noGrp="1"/>
          </p:cNvSpPr>
          <p:nvPr>
            <p:ph type="ctrTitle"/>
          </p:nvPr>
        </p:nvSpPr>
        <p:spPr>
          <a:xfrm>
            <a:off x="2403481" y="2353641"/>
            <a:ext cx="4337037" cy="2150719"/>
          </a:xfrm>
          <a:noFill/>
        </p:spPr>
        <p:txBody>
          <a:bodyPr anchor="ctr">
            <a:normAutofit/>
          </a:bodyPr>
          <a:lstStyle/>
          <a:p>
            <a:r>
              <a:rPr lang="en-US" sz="3100" dirty="0">
                <a:solidFill>
                  <a:srgbClr val="080808"/>
                </a:solidFill>
              </a:rPr>
              <a:t>Break</a:t>
            </a:r>
          </a:p>
        </p:txBody>
      </p:sp>
      <p:sp>
        <p:nvSpPr>
          <p:cNvPr id="26" name="Freeform: Shape 25">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943393" y="5778692"/>
            <a:ext cx="2231794" cy="1926608"/>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27">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170046" y="5363543"/>
            <a:ext cx="959985" cy="719989"/>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Logo, company name&#10;&#10;Description automatically generated">
            <a:extLst>
              <a:ext uri="{FF2B5EF4-FFF2-40B4-BE49-F238E27FC236}">
                <a16:creationId xmlns:a16="http://schemas.microsoft.com/office/drawing/2014/main" id="{1FFE2C7C-E98E-ACAB-10B3-9878551855DA}"/>
              </a:ext>
            </a:extLst>
          </p:cNvPr>
          <p:cNvPicPr>
            <a:picLocks noChangeAspect="1"/>
          </p:cNvPicPr>
          <p:nvPr/>
        </p:nvPicPr>
        <p:blipFill rotWithShape="1">
          <a:blip r:embed="rId2"/>
          <a:srcRect l="14724" t="1457" r="19903" b="8834"/>
          <a:stretch/>
        </p:blipFill>
        <p:spPr>
          <a:xfrm>
            <a:off x="3512599" y="758562"/>
            <a:ext cx="1187923" cy="1012873"/>
          </a:xfrm>
          <a:prstGeom prst="rect">
            <a:avLst/>
          </a:prstGeom>
        </p:spPr>
      </p:pic>
    </p:spTree>
    <p:extLst>
      <p:ext uri="{BB962C8B-B14F-4D97-AF65-F5344CB8AC3E}">
        <p14:creationId xmlns:p14="http://schemas.microsoft.com/office/powerpoint/2010/main" val="82294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41023" y="-934769"/>
            <a:ext cx="2424873" cy="2708393"/>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3756" y="-134088"/>
            <a:ext cx="1635955" cy="1226966"/>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713565" y="311926"/>
            <a:ext cx="4059393" cy="1911083"/>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548980" y="1613994"/>
            <a:ext cx="1185708" cy="889281"/>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27781" y="5494508"/>
            <a:ext cx="2444907" cy="1774587"/>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211282" y="5555951"/>
            <a:ext cx="928467" cy="696350"/>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877311" y="1407983"/>
            <a:ext cx="5389379" cy="4042034"/>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76283" y="882212"/>
            <a:ext cx="6791435" cy="5093576"/>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0E4F8E75-AB1F-01E4-2DCA-FC6DF7331E50}"/>
              </a:ext>
            </a:extLst>
          </p:cNvPr>
          <p:cNvSpPr>
            <a:spLocks noGrp="1"/>
          </p:cNvSpPr>
          <p:nvPr>
            <p:ph type="subTitle" idx="1"/>
          </p:nvPr>
        </p:nvSpPr>
        <p:spPr>
          <a:xfrm>
            <a:off x="3329724" y="4518923"/>
            <a:ext cx="2484551" cy="1141851"/>
          </a:xfrm>
          <a:noFill/>
        </p:spPr>
        <p:txBody>
          <a:bodyPr>
            <a:normAutofit/>
          </a:bodyPr>
          <a:lstStyle/>
          <a:p>
            <a:endParaRPr lang="en-US" sz="1700">
              <a:solidFill>
                <a:srgbClr val="080808"/>
              </a:solidFill>
            </a:endParaRPr>
          </a:p>
        </p:txBody>
      </p:sp>
      <p:sp>
        <p:nvSpPr>
          <p:cNvPr id="2" name="Title 1">
            <a:extLst>
              <a:ext uri="{FF2B5EF4-FFF2-40B4-BE49-F238E27FC236}">
                <a16:creationId xmlns:a16="http://schemas.microsoft.com/office/drawing/2014/main" id="{5B903682-4935-BDF7-094A-5B1F7A4DA440}"/>
              </a:ext>
            </a:extLst>
          </p:cNvPr>
          <p:cNvSpPr>
            <a:spLocks noGrp="1"/>
          </p:cNvSpPr>
          <p:nvPr>
            <p:ph type="ctrTitle"/>
          </p:nvPr>
        </p:nvSpPr>
        <p:spPr>
          <a:xfrm>
            <a:off x="2403481" y="2353641"/>
            <a:ext cx="4337037" cy="2150719"/>
          </a:xfrm>
          <a:noFill/>
        </p:spPr>
        <p:txBody>
          <a:bodyPr anchor="ctr">
            <a:normAutofit/>
          </a:bodyPr>
          <a:lstStyle/>
          <a:p>
            <a:r>
              <a:rPr lang="en-US" sz="3100" dirty="0">
                <a:solidFill>
                  <a:srgbClr val="080808"/>
                </a:solidFill>
              </a:rPr>
              <a:t>To Record or Not- that is the question</a:t>
            </a:r>
          </a:p>
        </p:txBody>
      </p:sp>
      <p:sp>
        <p:nvSpPr>
          <p:cNvPr id="26" name="Freeform: Shape 25">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943393" y="5778692"/>
            <a:ext cx="2231794" cy="1926608"/>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170046" y="5363543"/>
            <a:ext cx="959985" cy="719989"/>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Logo, company name&#10;&#10;Description automatically generated">
            <a:extLst>
              <a:ext uri="{FF2B5EF4-FFF2-40B4-BE49-F238E27FC236}">
                <a16:creationId xmlns:a16="http://schemas.microsoft.com/office/drawing/2014/main" id="{1FFE2C7C-E98E-ACAB-10B3-9878551855DA}"/>
              </a:ext>
            </a:extLst>
          </p:cNvPr>
          <p:cNvPicPr>
            <a:picLocks noChangeAspect="1"/>
          </p:cNvPicPr>
          <p:nvPr/>
        </p:nvPicPr>
        <p:blipFill rotWithShape="1">
          <a:blip r:embed="rId2"/>
          <a:srcRect l="14724" t="1457" r="19903" b="8834"/>
          <a:stretch/>
        </p:blipFill>
        <p:spPr>
          <a:xfrm>
            <a:off x="3512599" y="758562"/>
            <a:ext cx="1187923" cy="1012873"/>
          </a:xfrm>
          <a:prstGeom prst="rect">
            <a:avLst/>
          </a:prstGeom>
        </p:spPr>
      </p:pic>
    </p:spTree>
    <p:extLst>
      <p:ext uri="{BB962C8B-B14F-4D97-AF65-F5344CB8AC3E}">
        <p14:creationId xmlns:p14="http://schemas.microsoft.com/office/powerpoint/2010/main" val="922411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09" name="Rectangle 5120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11" name="Rectangle 512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13" name="Rectangle 512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2" y="0"/>
            <a:ext cx="3047358"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15" name="Rectangle 512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83777" y="-3783778"/>
            <a:ext cx="1576446"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39611E30-1A9A-82A0-9122-FFEF1AC8C9B2}"/>
              </a:ext>
            </a:extLst>
          </p:cNvPr>
          <p:cNvSpPr>
            <a:spLocks noGrp="1"/>
          </p:cNvSpPr>
          <p:nvPr>
            <p:ph type="title"/>
          </p:nvPr>
        </p:nvSpPr>
        <p:spPr>
          <a:xfrm>
            <a:off x="1028697" y="348865"/>
            <a:ext cx="7533018" cy="877729"/>
          </a:xfrm>
        </p:spPr>
        <p:txBody>
          <a:bodyPr anchor="ctr">
            <a:normAutofit/>
          </a:bodyPr>
          <a:lstStyle/>
          <a:p>
            <a:r>
              <a:rPr lang="en-US" sz="2700">
                <a:solidFill>
                  <a:srgbClr val="FFFFFF"/>
                </a:solidFill>
                <a:latin typeface="Calibri"/>
                <a:ea typeface="+mj-ea"/>
                <a:cs typeface="+mj-cs"/>
              </a:rPr>
              <a:t>Records should be . ..</a:t>
            </a:r>
            <a:br>
              <a:rPr lang="en-US" sz="2700">
                <a:solidFill>
                  <a:srgbClr val="FFFFFF"/>
                </a:solidFill>
                <a:latin typeface="Calibri"/>
                <a:ea typeface="+mj-ea"/>
                <a:cs typeface="+mj-cs"/>
              </a:rPr>
            </a:br>
            <a:endParaRPr lang="en-US" sz="2700">
              <a:solidFill>
                <a:srgbClr val="FFFFFF"/>
              </a:solidFill>
            </a:endParaRPr>
          </a:p>
        </p:txBody>
      </p:sp>
      <p:graphicFrame>
        <p:nvGraphicFramePr>
          <p:cNvPr id="51205" name="Rectangle 3">
            <a:extLst>
              <a:ext uri="{FF2B5EF4-FFF2-40B4-BE49-F238E27FC236}">
                <a16:creationId xmlns:a16="http://schemas.microsoft.com/office/drawing/2014/main" id="{A5A722EA-A75B-1524-8377-22766A5EAB1B}"/>
              </a:ext>
            </a:extLst>
          </p:cNvPr>
          <p:cNvGraphicFramePr/>
          <p:nvPr>
            <p:extLst>
              <p:ext uri="{D42A27DB-BD31-4B8C-83A1-F6EECF244321}">
                <p14:modId xmlns:p14="http://schemas.microsoft.com/office/powerpoint/2010/main" val="2464934619"/>
              </p:ext>
            </p:extLst>
          </p:nvPr>
        </p:nvGraphicFramePr>
        <p:xfrm>
          <a:off x="483042" y="2112579"/>
          <a:ext cx="8195871"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Box 3">
            <a:extLst>
              <a:ext uri="{FF2B5EF4-FFF2-40B4-BE49-F238E27FC236}">
                <a16:creationId xmlns:a16="http://schemas.microsoft.com/office/drawing/2014/main" id="{D685DC38-499A-EFDF-7927-1EFA5410F2C3}"/>
              </a:ext>
            </a:extLst>
          </p:cNvPr>
          <p:cNvSpPr txBox="1">
            <a:spLocks noChangeArrowheads="1"/>
          </p:cNvSpPr>
          <p:nvPr/>
        </p:nvSpPr>
        <p:spPr bwMode="auto">
          <a:xfrm>
            <a:off x="996950" y="2514600"/>
            <a:ext cx="660876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200">
                <a:solidFill>
                  <a:srgbClr val="0B5323"/>
                </a:solidFill>
                <a:latin typeface="Calibri" panose="020F0502020204030204" pitchFamily="34" charset="0"/>
              </a:rPr>
              <a:t>Knowing how to do it is one thing</a:t>
            </a:r>
          </a:p>
          <a:p>
            <a:pPr algn="ctr" eaLnBrk="1" hangingPunct="1"/>
            <a:r>
              <a:rPr lang="en-US" altLang="en-US" sz="3200">
                <a:solidFill>
                  <a:srgbClr val="0B5323"/>
                </a:solidFill>
                <a:latin typeface="Calibri" panose="020F0502020204030204" pitchFamily="34" charset="0"/>
              </a:rPr>
              <a:t>But knowing what to record is another</a:t>
            </a:r>
          </a:p>
          <a:p>
            <a:pPr algn="ctr" eaLnBrk="1" hangingPunct="1"/>
            <a:endParaRPr lang="en-US" altLang="en-US" sz="3200">
              <a:solidFill>
                <a:srgbClr val="0B5323"/>
              </a:solidFill>
              <a:latin typeface="Calibri" panose="020F050202020403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2901CCFE-DF29-0BD6-9967-4357FE783BEB}"/>
              </a:ext>
            </a:extLst>
          </p:cNvPr>
          <p:cNvSpPr>
            <a:spLocks noGrp="1" noChangeArrowheads="1"/>
          </p:cNvSpPr>
          <p:nvPr>
            <p:ph type="body" idx="1"/>
          </p:nvPr>
        </p:nvSpPr>
        <p:spPr>
          <a:xfrm>
            <a:off x="1116013" y="2133600"/>
            <a:ext cx="7313612" cy="3671888"/>
          </a:xfrm>
        </p:spPr>
        <p:txBody>
          <a:bodyPr/>
          <a:lstStyle/>
          <a:p>
            <a:pPr eaLnBrk="1" fontAlgn="auto" hangingPunct="1">
              <a:spcAft>
                <a:spcPts val="0"/>
              </a:spcAft>
              <a:buFont typeface="Wingdings" charset="0"/>
              <a:buNone/>
              <a:defRPr/>
            </a:pPr>
            <a:r>
              <a:rPr lang="en-IE" sz="3300" dirty="0"/>
              <a:t>			</a:t>
            </a:r>
            <a:endParaRPr lang="en-IE" sz="3300" dirty="0">
              <a:solidFill>
                <a:srgbClr val="00CC00"/>
              </a:solidFill>
            </a:endParaRPr>
          </a:p>
          <a:p>
            <a:pPr marL="0" indent="0" algn="ctr" eaLnBrk="1" fontAlgn="auto" hangingPunct="1">
              <a:spcAft>
                <a:spcPts val="0"/>
              </a:spcAft>
              <a:buFont typeface="Arial"/>
              <a:buNone/>
              <a:defRPr/>
            </a:pPr>
            <a:r>
              <a:rPr lang="en-IE" sz="3300" dirty="0">
                <a:solidFill>
                  <a:srgbClr val="0B5323"/>
                </a:solidFill>
              </a:rPr>
              <a:t>If you are clear about what you are supposed to be doing, you are more likely to know what to helpfully record.</a:t>
            </a:r>
          </a:p>
          <a:p>
            <a:pPr eaLnBrk="1" fontAlgn="auto" hangingPunct="1">
              <a:spcAft>
                <a:spcPts val="0"/>
              </a:spcAft>
              <a:buFont typeface="Arial"/>
              <a:buChar char="•"/>
              <a:defRPr/>
            </a:pPr>
            <a:endParaRPr lang="en-US" sz="3300" dirty="0">
              <a:solidFill>
                <a:srgbClr val="FF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283" name="Rectangle 54282">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74" name="Rectangle 2">
            <a:extLst>
              <a:ext uri="{FF2B5EF4-FFF2-40B4-BE49-F238E27FC236}">
                <a16:creationId xmlns:a16="http://schemas.microsoft.com/office/drawing/2014/main" id="{1A32EF80-4F81-A647-A456-1C1BFDB04BB7}"/>
              </a:ext>
            </a:extLst>
          </p:cNvPr>
          <p:cNvSpPr>
            <a:spLocks noGrp="1" noChangeArrowheads="1"/>
          </p:cNvSpPr>
          <p:nvPr>
            <p:ph type="title"/>
          </p:nvPr>
        </p:nvSpPr>
        <p:spPr bwMode="auto">
          <a:xfrm>
            <a:off x="473202" y="640080"/>
            <a:ext cx="3614166" cy="148132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b" anchorCtr="0" compatLnSpc="1">
            <a:prstTxWarp prst="textNoShape">
              <a:avLst/>
            </a:prstTxWarp>
            <a:normAutofit/>
          </a:bodyPr>
          <a:lstStyle/>
          <a:p>
            <a:br>
              <a:rPr lang="en-IE" altLang="en-US" sz="2200" b="1"/>
            </a:br>
            <a:r>
              <a:rPr lang="en-US" sz="2200" b="1">
                <a:latin typeface="+mn-lt"/>
              </a:rPr>
              <a:t>Be as Objective As Possible</a:t>
            </a:r>
            <a:br>
              <a:rPr lang="en-IE" sz="2200">
                <a:latin typeface="+mn-lt"/>
              </a:rPr>
            </a:br>
            <a:endParaRPr lang="en-US" altLang="en-US" sz="2200" b="1"/>
          </a:p>
        </p:txBody>
      </p:sp>
      <p:sp>
        <p:nvSpPr>
          <p:cNvPr id="54285"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58" y="2372868"/>
            <a:ext cx="2441321" cy="18288"/>
          </a:xfrm>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 name="connsiteX0" fmla="*/ 0 w 2441321"/>
              <a:gd name="connsiteY0" fmla="*/ 0 h 18288"/>
              <a:gd name="connsiteX1" fmla="*/ 585917 w 2441321"/>
              <a:gd name="connsiteY1" fmla="*/ 0 h 18288"/>
              <a:gd name="connsiteX2" fmla="*/ 1123008 w 2441321"/>
              <a:gd name="connsiteY2" fmla="*/ 0 h 18288"/>
              <a:gd name="connsiteX3" fmla="*/ 1782164 w 2441321"/>
              <a:gd name="connsiteY3" fmla="*/ 0 h 18288"/>
              <a:gd name="connsiteX4" fmla="*/ 2441321 w 2441321"/>
              <a:gd name="connsiteY4" fmla="*/ 0 h 18288"/>
              <a:gd name="connsiteX5" fmla="*/ 2441321 w 2441321"/>
              <a:gd name="connsiteY5" fmla="*/ 18288 h 18288"/>
              <a:gd name="connsiteX6" fmla="*/ 1879817 w 2441321"/>
              <a:gd name="connsiteY6" fmla="*/ 18288 h 18288"/>
              <a:gd name="connsiteX7" fmla="*/ 1318313 w 2441321"/>
              <a:gd name="connsiteY7" fmla="*/ 18288 h 18288"/>
              <a:gd name="connsiteX8" fmla="*/ 659157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80302" y="-6619"/>
                  <a:pt x="363201" y="4913"/>
                  <a:pt x="585917" y="0"/>
                </a:cubicBezTo>
                <a:cubicBezTo>
                  <a:pt x="832357" y="-10107"/>
                  <a:pt x="996738" y="-34312"/>
                  <a:pt x="1196247" y="0"/>
                </a:cubicBezTo>
                <a:cubicBezTo>
                  <a:pt x="1357180" y="16623"/>
                  <a:pt x="1575042" y="-11041"/>
                  <a:pt x="1806578" y="0"/>
                </a:cubicBezTo>
                <a:cubicBezTo>
                  <a:pt x="2016334" y="246"/>
                  <a:pt x="2239353" y="-8732"/>
                  <a:pt x="2441321" y="0"/>
                </a:cubicBezTo>
                <a:cubicBezTo>
                  <a:pt x="2441188" y="8366"/>
                  <a:pt x="2440365" y="10017"/>
                  <a:pt x="2441321" y="18288"/>
                </a:cubicBezTo>
                <a:cubicBezTo>
                  <a:pt x="2159375" y="49009"/>
                  <a:pt x="2054495" y="45666"/>
                  <a:pt x="1830991" y="18288"/>
                </a:cubicBezTo>
                <a:cubicBezTo>
                  <a:pt x="1615846" y="7509"/>
                  <a:pt x="1521674" y="-5422"/>
                  <a:pt x="1269487" y="18288"/>
                </a:cubicBezTo>
                <a:cubicBezTo>
                  <a:pt x="1019660" y="53960"/>
                  <a:pt x="886911" y="42351"/>
                  <a:pt x="707983" y="18288"/>
                </a:cubicBezTo>
                <a:cubicBezTo>
                  <a:pt x="523434" y="27321"/>
                  <a:pt x="307885" y="34316"/>
                  <a:pt x="0" y="18288"/>
                </a:cubicBezTo>
                <a:cubicBezTo>
                  <a:pt x="-595" y="11182"/>
                  <a:pt x="-5" y="6307"/>
                  <a:pt x="0" y="0"/>
                </a:cubicBezTo>
                <a:close/>
              </a:path>
              <a:path w="2441321" h="18288" stroke="0" extrusionOk="0">
                <a:moveTo>
                  <a:pt x="0" y="0"/>
                </a:moveTo>
                <a:cubicBezTo>
                  <a:pt x="212126" y="-10265"/>
                  <a:pt x="442910" y="-11728"/>
                  <a:pt x="585917" y="0"/>
                </a:cubicBezTo>
                <a:cubicBezTo>
                  <a:pt x="724579" y="21751"/>
                  <a:pt x="879365" y="-33198"/>
                  <a:pt x="1123008" y="0"/>
                </a:cubicBezTo>
                <a:cubicBezTo>
                  <a:pt x="1377247" y="11220"/>
                  <a:pt x="1597861" y="-34280"/>
                  <a:pt x="1782164" y="0"/>
                </a:cubicBezTo>
                <a:cubicBezTo>
                  <a:pt x="1975975" y="-3055"/>
                  <a:pt x="2116392" y="-15531"/>
                  <a:pt x="2441321" y="0"/>
                </a:cubicBezTo>
                <a:cubicBezTo>
                  <a:pt x="2441666" y="6144"/>
                  <a:pt x="2441358" y="10525"/>
                  <a:pt x="2441321" y="18288"/>
                </a:cubicBezTo>
                <a:cubicBezTo>
                  <a:pt x="2180658" y="18322"/>
                  <a:pt x="2084222" y="5934"/>
                  <a:pt x="1879817" y="18288"/>
                </a:cubicBezTo>
                <a:cubicBezTo>
                  <a:pt x="1668182" y="16222"/>
                  <a:pt x="1551159" y="-6477"/>
                  <a:pt x="1318313" y="18288"/>
                </a:cubicBezTo>
                <a:cubicBezTo>
                  <a:pt x="1059871" y="56395"/>
                  <a:pt x="901959" y="23831"/>
                  <a:pt x="659157" y="18288"/>
                </a:cubicBezTo>
                <a:cubicBezTo>
                  <a:pt x="444692" y="28483"/>
                  <a:pt x="245032" y="39882"/>
                  <a:pt x="0" y="18288"/>
                </a:cubicBezTo>
                <a:cubicBezTo>
                  <a:pt x="-11" y="10485"/>
                  <a:pt x="-221" y="3288"/>
                  <a:pt x="0" y="0"/>
                </a:cubicBezTo>
                <a:close/>
              </a:path>
              <a:path w="2441321" h="18288" fill="none" stroke="0" extrusionOk="0">
                <a:moveTo>
                  <a:pt x="0" y="0"/>
                </a:moveTo>
                <a:cubicBezTo>
                  <a:pt x="265389" y="-22361"/>
                  <a:pt x="344845" y="-65"/>
                  <a:pt x="585917" y="0"/>
                </a:cubicBezTo>
                <a:cubicBezTo>
                  <a:pt x="858472" y="13102"/>
                  <a:pt x="949265" y="-8078"/>
                  <a:pt x="1196247" y="0"/>
                </a:cubicBezTo>
                <a:cubicBezTo>
                  <a:pt x="1379248" y="30707"/>
                  <a:pt x="1585336" y="24963"/>
                  <a:pt x="1806578" y="0"/>
                </a:cubicBezTo>
                <a:cubicBezTo>
                  <a:pt x="1986731" y="-19207"/>
                  <a:pt x="2264933" y="16601"/>
                  <a:pt x="2441321" y="0"/>
                </a:cubicBezTo>
                <a:cubicBezTo>
                  <a:pt x="2441440" y="8687"/>
                  <a:pt x="2440452" y="9944"/>
                  <a:pt x="2441321" y="18288"/>
                </a:cubicBezTo>
                <a:cubicBezTo>
                  <a:pt x="2149099" y="27348"/>
                  <a:pt x="2027305" y="56470"/>
                  <a:pt x="1830991" y="18288"/>
                </a:cubicBezTo>
                <a:cubicBezTo>
                  <a:pt x="1614571" y="-18764"/>
                  <a:pt x="1500998" y="10727"/>
                  <a:pt x="1269487" y="18288"/>
                </a:cubicBezTo>
                <a:cubicBezTo>
                  <a:pt x="1042399" y="37834"/>
                  <a:pt x="927922" y="45822"/>
                  <a:pt x="707983" y="18288"/>
                </a:cubicBezTo>
                <a:cubicBezTo>
                  <a:pt x="502575" y="-5380"/>
                  <a:pt x="350393" y="34499"/>
                  <a:pt x="0" y="18288"/>
                </a:cubicBezTo>
                <a:cubicBezTo>
                  <a:pt x="-394" y="12154"/>
                  <a:pt x="907" y="6688"/>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1167" y="8655"/>
                          <a:pt x="2440437" y="9975"/>
                          <a:pt x="2441321" y="18288"/>
                        </a:cubicBezTo>
                        <a:cubicBezTo>
                          <a:pt x="2169723" y="30506"/>
                          <a:pt x="2045712" y="39140"/>
                          <a:pt x="1830991" y="18288"/>
                        </a:cubicBezTo>
                        <a:cubicBezTo>
                          <a:pt x="1616270" y="-2564"/>
                          <a:pt x="1505876" y="3949"/>
                          <a:pt x="1269487" y="18288"/>
                        </a:cubicBezTo>
                        <a:cubicBezTo>
                          <a:pt x="1033098" y="32627"/>
                          <a:pt x="908661" y="41191"/>
                          <a:pt x="707983" y="18288"/>
                        </a:cubicBezTo>
                        <a:cubicBezTo>
                          <a:pt x="507305" y="-4615"/>
                          <a:pt x="333592" y="20759"/>
                          <a:pt x="0" y="18288"/>
                        </a:cubicBezTo>
                        <a:cubicBezTo>
                          <a:pt x="-688" y="11716"/>
                          <a:pt x="875" y="6357"/>
                          <a:pt x="0" y="0"/>
                        </a:cubicBezTo>
                        <a:close/>
                      </a:path>
                      <a:path w="2441321" h="18288"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735" y="5928"/>
                          <a:pt x="2441551" y="11133"/>
                          <a:pt x="2441321" y="18288"/>
                        </a:cubicBezTo>
                        <a:cubicBezTo>
                          <a:pt x="2166745" y="28773"/>
                          <a:pt x="2078726" y="15476"/>
                          <a:pt x="1879817" y="18288"/>
                        </a:cubicBezTo>
                        <a:cubicBezTo>
                          <a:pt x="1680908" y="21100"/>
                          <a:pt x="1548770" y="-4127"/>
                          <a:pt x="1318313" y="18288"/>
                        </a:cubicBezTo>
                        <a:cubicBezTo>
                          <a:pt x="1087856" y="40703"/>
                          <a:pt x="894613" y="3927"/>
                          <a:pt x="659157" y="18288"/>
                        </a:cubicBezTo>
                        <a:cubicBezTo>
                          <a:pt x="423701" y="32649"/>
                          <a:pt x="246611" y="33975"/>
                          <a:pt x="0" y="18288"/>
                        </a:cubicBezTo>
                        <a:cubicBezTo>
                          <a:pt x="-348" y="10388"/>
                          <a:pt x="-12" y="396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75" name="Rectangle 3">
            <a:extLst>
              <a:ext uri="{FF2B5EF4-FFF2-40B4-BE49-F238E27FC236}">
                <a16:creationId xmlns:a16="http://schemas.microsoft.com/office/drawing/2014/main" id="{531ED1DE-95CB-8563-3F12-1FDFA78E6898}"/>
              </a:ext>
            </a:extLst>
          </p:cNvPr>
          <p:cNvSpPr>
            <a:spLocks noGrp="1" noChangeArrowheads="1"/>
          </p:cNvSpPr>
          <p:nvPr>
            <p:ph type="body" idx="1"/>
          </p:nvPr>
        </p:nvSpPr>
        <p:spPr bwMode="auto">
          <a:xfrm>
            <a:off x="473202" y="2660904"/>
            <a:ext cx="3614166" cy="354787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t" anchorCtr="0" compatLnSpc="1">
            <a:prstTxWarp prst="textNoShape">
              <a:avLst/>
            </a:prstTxWarp>
            <a:normAutofit/>
          </a:bodyPr>
          <a:lstStyle/>
          <a:p>
            <a:pPr eaLnBrk="1" hangingPunct="1"/>
            <a:r>
              <a:rPr lang="en-US" altLang="en-US" sz="1600"/>
              <a:t>We see/hear what we expect to see/hear</a:t>
            </a:r>
          </a:p>
          <a:p>
            <a:pPr eaLnBrk="1" hangingPunct="1"/>
            <a:r>
              <a:rPr lang="en-US" altLang="en-US" sz="1600"/>
              <a:t>Selective perception and retention</a:t>
            </a:r>
          </a:p>
          <a:p>
            <a:pPr eaLnBrk="1" hangingPunct="1"/>
            <a:r>
              <a:rPr lang="en-US" altLang="en-US" sz="1600"/>
              <a:t>(Un) conscious selection of  what we record </a:t>
            </a:r>
          </a:p>
          <a:p>
            <a:pPr eaLnBrk="1" hangingPunct="1"/>
            <a:r>
              <a:rPr lang="en-US" altLang="en-US" sz="1600"/>
              <a:t> Motives for selecting what we record?  </a:t>
            </a:r>
          </a:p>
          <a:p>
            <a:pPr eaLnBrk="1" hangingPunct="1"/>
            <a:r>
              <a:rPr lang="en-US" altLang="en-US" sz="1600"/>
              <a:t> Power of person making the record	</a:t>
            </a:r>
          </a:p>
          <a:p>
            <a:pPr eaLnBrk="1" hangingPunct="1"/>
            <a:r>
              <a:rPr lang="ja-JP" altLang="en-US" sz="1600" i="1">
                <a:latin typeface="Arial" panose="020B0604020202020204" pitchFamily="34" charset="0"/>
              </a:rPr>
              <a:t>“</a:t>
            </a:r>
            <a:r>
              <a:rPr lang="en-US" altLang="en-US" sz="1600" i="1"/>
              <a:t>It takes effort and determination to see what is                                                         in front of one</a:t>
            </a:r>
            <a:r>
              <a:rPr lang="ja-JP" altLang="en-US" sz="1600" i="1">
                <a:latin typeface="Arial" panose="020B0604020202020204" pitchFamily="34" charset="0"/>
              </a:rPr>
              <a:t>’</a:t>
            </a:r>
            <a:r>
              <a:rPr lang="en-US" altLang="en-US" sz="1600" i="1"/>
              <a:t>s face.</a:t>
            </a:r>
            <a:r>
              <a:rPr lang="ja-JP" altLang="en-US" sz="1600" i="1">
                <a:latin typeface="Arial" panose="020B0604020202020204" pitchFamily="34" charset="0"/>
              </a:rPr>
              <a:t>”</a:t>
            </a:r>
            <a:r>
              <a:rPr lang="en-US" altLang="en-US" sz="1600"/>
              <a:t> (Orwell)</a:t>
            </a:r>
          </a:p>
          <a:p>
            <a:pPr eaLnBrk="1" hangingPunct="1">
              <a:buFont typeface="Wingdings" pitchFamily="2" charset="2"/>
              <a:buNone/>
            </a:pPr>
            <a:endParaRPr lang="en-US" altLang="en-US" sz="1600"/>
          </a:p>
          <a:p>
            <a:pPr eaLnBrk="1" hangingPunct="1">
              <a:buFont typeface="Wingdings" pitchFamily="2" charset="2"/>
              <a:buNone/>
            </a:pPr>
            <a:r>
              <a:rPr lang="en-GB" altLang="en-US" sz="1600"/>
              <a:t>. </a:t>
            </a:r>
          </a:p>
        </p:txBody>
      </p:sp>
      <p:pic>
        <p:nvPicPr>
          <p:cNvPr id="54280" name="Graphic 54279" descr="Comment Urgent">
            <a:extLst>
              <a:ext uri="{FF2B5EF4-FFF2-40B4-BE49-F238E27FC236}">
                <a16:creationId xmlns:a16="http://schemas.microsoft.com/office/drawing/2014/main" id="{FA1AF144-0F2E-70F5-5FCF-C6954D3FB1E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74286" y="1381887"/>
            <a:ext cx="4094226" cy="4094226"/>
          </a:xfrm>
          <a:prstGeom prst="rect">
            <a:avLst/>
          </a:prstGeom>
        </p:spPr>
      </p:pic>
      <p:sp>
        <p:nvSpPr>
          <p:cNvPr id="54276" name="Rectangle 4">
            <a:extLst>
              <a:ext uri="{FF2B5EF4-FFF2-40B4-BE49-F238E27FC236}">
                <a16:creationId xmlns:a16="http://schemas.microsoft.com/office/drawing/2014/main" id="{6C2003EF-E6A6-D252-CFEC-FE3FF8069FF9}"/>
              </a:ext>
            </a:extLst>
          </p:cNvPr>
          <p:cNvSpPr>
            <a:spLocks noChangeArrowheads="1"/>
          </p:cNvSpPr>
          <p:nvPr/>
        </p:nvSpPr>
        <p:spPr bwMode="auto">
          <a:xfrm flipH="1">
            <a:off x="685800" y="3276600"/>
            <a:ext cx="3200400"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endParaRPr lang="en-IE" altLang="en-US"/>
          </a:p>
          <a:p>
            <a:pPr eaLnBrk="1" hangingPunct="1">
              <a:spcBef>
                <a:spcPct val="20000"/>
              </a:spcBef>
            </a:pPr>
            <a:endParaRPr lang="en-US"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81" name="Rectangle 82980">
            <a:extLst>
              <a:ext uri="{FF2B5EF4-FFF2-40B4-BE49-F238E27FC236}">
                <a16:creationId xmlns:a16="http://schemas.microsoft.com/office/drawing/2014/main" id="{9F7D788E-2C1B-4EF4-8719-12613771F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040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2946" name="Rectangle 2">
            <a:extLst>
              <a:ext uri="{FF2B5EF4-FFF2-40B4-BE49-F238E27FC236}">
                <a16:creationId xmlns:a16="http://schemas.microsoft.com/office/drawing/2014/main" id="{4920E54B-474B-90F9-30E0-6744ADA16752}"/>
              </a:ext>
            </a:extLst>
          </p:cNvPr>
          <p:cNvSpPr>
            <a:spLocks noGrp="1" noChangeArrowheads="1"/>
          </p:cNvSpPr>
          <p:nvPr>
            <p:ph type="title"/>
          </p:nvPr>
        </p:nvSpPr>
        <p:spPr>
          <a:xfrm>
            <a:off x="573712" y="3481557"/>
            <a:ext cx="4540169" cy="1898906"/>
          </a:xfrm>
        </p:spPr>
        <p:txBody>
          <a:bodyPr>
            <a:normAutofit/>
          </a:bodyPr>
          <a:lstStyle/>
          <a:p>
            <a:pPr eaLnBrk="1" fontAlgn="auto" hangingPunct="1">
              <a:spcAft>
                <a:spcPts val="0"/>
              </a:spcAft>
              <a:defRPr/>
            </a:pPr>
            <a:r>
              <a:rPr lang="en-GB" b="1">
                <a:solidFill>
                  <a:srgbClr val="FFFFFF"/>
                </a:solidFill>
                <a:latin typeface="+mn-lt"/>
              </a:rPr>
              <a:t>Distinguish between Fact and Opinions</a:t>
            </a:r>
            <a:endParaRPr lang="en-US" b="1">
              <a:solidFill>
                <a:srgbClr val="FFFFFF"/>
              </a:solidFill>
              <a:latin typeface="+mn-lt"/>
            </a:endParaRPr>
          </a:p>
        </p:txBody>
      </p:sp>
      <p:sp>
        <p:nvSpPr>
          <p:cNvPr id="82983" name="Freeform: Shape 82982">
            <a:extLst>
              <a:ext uri="{FF2B5EF4-FFF2-40B4-BE49-F238E27FC236}">
                <a16:creationId xmlns:a16="http://schemas.microsoft.com/office/drawing/2014/main" id="{58DEA6A1-FC5C-4E6E-BBBF-7E472949B3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53125" y="2196877"/>
            <a:ext cx="3890875" cy="4661123"/>
          </a:xfrm>
          <a:custGeom>
            <a:avLst/>
            <a:gdLst>
              <a:gd name="connsiteX0" fmla="*/ 3084645 w 4538241"/>
              <a:gd name="connsiteY0" fmla="*/ 0 h 5436644"/>
              <a:gd name="connsiteX1" fmla="*/ 4285328 w 4538241"/>
              <a:gd name="connsiteY1" fmla="*/ 242407 h 5436644"/>
              <a:gd name="connsiteX2" fmla="*/ 4538241 w 4538241"/>
              <a:gd name="connsiteY2" fmla="*/ 364242 h 5436644"/>
              <a:gd name="connsiteX3" fmla="*/ 4538241 w 4538241"/>
              <a:gd name="connsiteY3" fmla="*/ 5436644 h 5436644"/>
              <a:gd name="connsiteX4" fmla="*/ 1091428 w 4538241"/>
              <a:gd name="connsiteY4" fmla="*/ 5436644 h 5436644"/>
              <a:gd name="connsiteX5" fmla="*/ 903472 w 4538241"/>
              <a:gd name="connsiteY5" fmla="*/ 5265818 h 5436644"/>
              <a:gd name="connsiteX6" fmla="*/ 0 w 4538241"/>
              <a:gd name="connsiteY6" fmla="*/ 3084645 h 5436644"/>
              <a:gd name="connsiteX7" fmla="*/ 3084645 w 4538241"/>
              <a:gd name="connsiteY7" fmla="*/ 0 h 543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8241" h="5436644">
                <a:moveTo>
                  <a:pt x="3084645" y="0"/>
                </a:moveTo>
                <a:cubicBezTo>
                  <a:pt x="3510546" y="0"/>
                  <a:pt x="3916286" y="86315"/>
                  <a:pt x="4285328" y="242407"/>
                </a:cubicBezTo>
                <a:lnTo>
                  <a:pt x="4538241" y="364242"/>
                </a:lnTo>
                <a:lnTo>
                  <a:pt x="4538241" y="5436644"/>
                </a:lnTo>
                <a:lnTo>
                  <a:pt x="1091428" y="5436644"/>
                </a:lnTo>
                <a:lnTo>
                  <a:pt x="903472" y="5265818"/>
                </a:lnTo>
                <a:cubicBezTo>
                  <a:pt x="345261" y="4707608"/>
                  <a:pt x="0" y="3936446"/>
                  <a:pt x="0" y="3084645"/>
                </a:cubicBezTo>
                <a:cubicBezTo>
                  <a:pt x="0" y="1381043"/>
                  <a:pt x="1381043" y="0"/>
                  <a:pt x="3084645"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82985" name="Freeform: Shape 82984">
            <a:extLst>
              <a:ext uri="{FF2B5EF4-FFF2-40B4-BE49-F238E27FC236}">
                <a16:creationId xmlns:a16="http://schemas.microsoft.com/office/drawing/2014/main" id="{A5AD6500-BB62-4AAC-9D2F-C10DDC90C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92990" y="2336743"/>
            <a:ext cx="3751010" cy="4521257"/>
          </a:xfrm>
          <a:custGeom>
            <a:avLst/>
            <a:gdLst>
              <a:gd name="connsiteX0" fmla="*/ 2921508 w 4375105"/>
              <a:gd name="connsiteY0" fmla="*/ 0 h 5273507"/>
              <a:gd name="connsiteX1" fmla="*/ 4314072 w 4375105"/>
              <a:gd name="connsiteY1" fmla="*/ 352611 h 5273507"/>
              <a:gd name="connsiteX2" fmla="*/ 4375105 w 4375105"/>
              <a:gd name="connsiteY2" fmla="*/ 389689 h 5273507"/>
              <a:gd name="connsiteX3" fmla="*/ 4375105 w 4375105"/>
              <a:gd name="connsiteY3" fmla="*/ 5273507 h 5273507"/>
              <a:gd name="connsiteX4" fmla="*/ 1193705 w 4375105"/>
              <a:gd name="connsiteY4" fmla="*/ 5273507 h 5273507"/>
              <a:gd name="connsiteX5" fmla="*/ 1063158 w 4375105"/>
              <a:gd name="connsiteY5" fmla="*/ 5175886 h 5273507"/>
              <a:gd name="connsiteX6" fmla="*/ 0 w 4375105"/>
              <a:gd name="connsiteY6" fmla="*/ 2921508 h 5273507"/>
              <a:gd name="connsiteX7" fmla="*/ 2921508 w 4375105"/>
              <a:gd name="connsiteY7" fmla="*/ 0 h 5273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5105" h="5273507">
                <a:moveTo>
                  <a:pt x="2921508" y="0"/>
                </a:moveTo>
                <a:cubicBezTo>
                  <a:pt x="3425728" y="0"/>
                  <a:pt x="3900114" y="127735"/>
                  <a:pt x="4314072" y="352611"/>
                </a:cubicBezTo>
                <a:lnTo>
                  <a:pt x="4375105" y="389689"/>
                </a:lnTo>
                <a:lnTo>
                  <a:pt x="4375105" y="5273507"/>
                </a:lnTo>
                <a:lnTo>
                  <a:pt x="1193705" y="5273507"/>
                </a:lnTo>
                <a:lnTo>
                  <a:pt x="1063158" y="5175886"/>
                </a:lnTo>
                <a:cubicBezTo>
                  <a:pt x="413861" y="4640038"/>
                  <a:pt x="0" y="3829104"/>
                  <a:pt x="0" y="2921508"/>
                </a:cubicBezTo>
                <a:cubicBezTo>
                  <a:pt x="0" y="1308004"/>
                  <a:pt x="1308004" y="0"/>
                  <a:pt x="292150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82987" name="Freeform: Shape 82986">
            <a:extLst>
              <a:ext uri="{FF2B5EF4-FFF2-40B4-BE49-F238E27FC236}">
                <a16:creationId xmlns:a16="http://schemas.microsoft.com/office/drawing/2014/main" id="{7C54E824-C0F4-480B-BC88-689F50C45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39621" y="-3941"/>
            <a:ext cx="4124601" cy="2980208"/>
          </a:xfrm>
          <a:custGeom>
            <a:avLst/>
            <a:gdLst>
              <a:gd name="connsiteX0" fmla="*/ 229420 w 4349752"/>
              <a:gd name="connsiteY0" fmla="*/ 0 h 3142889"/>
              <a:gd name="connsiteX1" fmla="*/ 4120333 w 4349752"/>
              <a:gd name="connsiteY1" fmla="*/ 0 h 3142889"/>
              <a:gd name="connsiteX2" fmla="*/ 4178840 w 4349752"/>
              <a:gd name="connsiteY2" fmla="*/ 121453 h 3142889"/>
              <a:gd name="connsiteX3" fmla="*/ 4349752 w 4349752"/>
              <a:gd name="connsiteY3" fmla="*/ 968013 h 3142889"/>
              <a:gd name="connsiteX4" fmla="*/ 2174876 w 4349752"/>
              <a:gd name="connsiteY4" fmla="*/ 3142889 h 3142889"/>
              <a:gd name="connsiteX5" fmla="*/ 0 w 4349752"/>
              <a:gd name="connsiteY5" fmla="*/ 968013 h 3142889"/>
              <a:gd name="connsiteX6" fmla="*/ 170913 w 4349752"/>
              <a:gd name="connsiteY6" fmla="*/ 121453 h 314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9752" h="3142889">
                <a:moveTo>
                  <a:pt x="229420" y="0"/>
                </a:moveTo>
                <a:lnTo>
                  <a:pt x="4120333" y="0"/>
                </a:lnTo>
                <a:lnTo>
                  <a:pt x="4178840" y="121453"/>
                </a:lnTo>
                <a:cubicBezTo>
                  <a:pt x="4288894" y="381652"/>
                  <a:pt x="4349752" y="667725"/>
                  <a:pt x="4349752" y="968013"/>
                </a:cubicBezTo>
                <a:cubicBezTo>
                  <a:pt x="4349752" y="2169164"/>
                  <a:pt x="3376027" y="3142889"/>
                  <a:pt x="2174876" y="3142889"/>
                </a:cubicBezTo>
                <a:cubicBezTo>
                  <a:pt x="973725" y="3142889"/>
                  <a:pt x="0" y="2169164"/>
                  <a:pt x="0" y="968013"/>
                </a:cubicBezTo>
                <a:cubicBezTo>
                  <a:pt x="0" y="667725"/>
                  <a:pt x="60858" y="381652"/>
                  <a:pt x="170913" y="12145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82989" name="Freeform: Shape 82988">
            <a:extLst>
              <a:ext uri="{FF2B5EF4-FFF2-40B4-BE49-F238E27FC236}">
                <a16:creationId xmlns:a16="http://schemas.microsoft.com/office/drawing/2014/main" id="{96AAAC3B-1954-46B7-BBAC-27DFF5B529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00961" y="-5576"/>
            <a:ext cx="3815104" cy="2825978"/>
          </a:xfrm>
          <a:custGeom>
            <a:avLst/>
            <a:gdLst>
              <a:gd name="connsiteX0" fmla="*/ 248676 w 4023360"/>
              <a:gd name="connsiteY0" fmla="*/ 0 h 2980240"/>
              <a:gd name="connsiteX1" fmla="*/ 3774684 w 4023360"/>
              <a:gd name="connsiteY1" fmla="*/ 0 h 2980240"/>
              <a:gd name="connsiteX2" fmla="*/ 3780561 w 4023360"/>
              <a:gd name="connsiteY2" fmla="*/ 9674 h 2980240"/>
              <a:gd name="connsiteX3" fmla="*/ 4023360 w 4023360"/>
              <a:gd name="connsiteY3" fmla="*/ 968560 h 2980240"/>
              <a:gd name="connsiteX4" fmla="*/ 2011680 w 4023360"/>
              <a:gd name="connsiteY4" fmla="*/ 2980240 h 2980240"/>
              <a:gd name="connsiteX5" fmla="*/ 0 w 4023360"/>
              <a:gd name="connsiteY5" fmla="*/ 968560 h 2980240"/>
              <a:gd name="connsiteX6" fmla="*/ 242799 w 4023360"/>
              <a:gd name="connsiteY6" fmla="*/ 9674 h 298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23360" h="2980240">
                <a:moveTo>
                  <a:pt x="248676" y="0"/>
                </a:moveTo>
                <a:lnTo>
                  <a:pt x="3774684" y="0"/>
                </a:lnTo>
                <a:lnTo>
                  <a:pt x="3780561" y="9674"/>
                </a:lnTo>
                <a:cubicBezTo>
                  <a:pt x="3935405" y="294716"/>
                  <a:pt x="4023360" y="621366"/>
                  <a:pt x="4023360" y="968560"/>
                </a:cubicBezTo>
                <a:cubicBezTo>
                  <a:pt x="4023360" y="2079580"/>
                  <a:pt x="3122700" y="2980240"/>
                  <a:pt x="2011680" y="2980240"/>
                </a:cubicBezTo>
                <a:cubicBezTo>
                  <a:pt x="900660" y="2980240"/>
                  <a:pt x="0" y="2079580"/>
                  <a:pt x="0" y="968560"/>
                </a:cubicBezTo>
                <a:cubicBezTo>
                  <a:pt x="0" y="621366"/>
                  <a:pt x="87955" y="294716"/>
                  <a:pt x="242799" y="967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55299" name="Rectangle 3">
            <a:extLst>
              <a:ext uri="{FF2B5EF4-FFF2-40B4-BE49-F238E27FC236}">
                <a16:creationId xmlns:a16="http://schemas.microsoft.com/office/drawing/2014/main" id="{77D81D73-DD23-22DE-D043-CE853EF8BA00}"/>
              </a:ext>
            </a:extLst>
          </p:cNvPr>
          <p:cNvSpPr>
            <a:spLocks noGrp="1" noChangeArrowheads="1"/>
          </p:cNvSpPr>
          <p:nvPr>
            <p:ph type="body" sz="half" idx="1"/>
          </p:nvPr>
        </p:nvSpPr>
        <p:spPr bwMode="auto">
          <a:xfrm>
            <a:off x="3554450" y="751996"/>
            <a:ext cx="2832808" cy="176388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ctr" anchorCtr="0" compatLnSpc="1">
            <a:prstTxWarp prst="textNoShape">
              <a:avLst/>
            </a:prstTxWarp>
            <a:normAutofit/>
          </a:bodyPr>
          <a:lstStyle/>
          <a:p>
            <a:pPr eaLnBrk="1" hangingPunct="1">
              <a:buFont typeface="Wingdings" pitchFamily="2" charset="2"/>
              <a:buNone/>
            </a:pPr>
            <a:r>
              <a:rPr lang="en-GB" altLang="en-US" sz="1500" b="1" dirty="0"/>
              <a:t>Facts		</a:t>
            </a:r>
          </a:p>
          <a:p>
            <a:pPr eaLnBrk="1" hangingPunct="1"/>
            <a:r>
              <a:rPr lang="en-GB" altLang="en-US" sz="1500" dirty="0"/>
              <a:t>Observable behaviours</a:t>
            </a:r>
          </a:p>
          <a:p>
            <a:pPr eaLnBrk="1" hangingPunct="1"/>
            <a:r>
              <a:rPr lang="en-GB" altLang="en-US" sz="1500" dirty="0"/>
              <a:t>Reported information /</a:t>
            </a:r>
          </a:p>
          <a:p>
            <a:pPr eaLnBrk="1" hangingPunct="1">
              <a:buFont typeface="Wingdings" pitchFamily="2" charset="2"/>
              <a:buNone/>
            </a:pPr>
            <a:r>
              <a:rPr lang="en-GB" altLang="en-US" sz="1500" dirty="0"/>
              <a:t>	Observations </a:t>
            </a:r>
          </a:p>
          <a:p>
            <a:pPr eaLnBrk="1" hangingPunct="1"/>
            <a:r>
              <a:rPr lang="en-GB" altLang="en-US" sz="1500" dirty="0"/>
              <a:t>Verifiable information</a:t>
            </a:r>
          </a:p>
          <a:p>
            <a:pPr eaLnBrk="1" hangingPunct="1">
              <a:buFont typeface="Wingdings" pitchFamily="2" charset="2"/>
              <a:buNone/>
            </a:pPr>
            <a:endParaRPr lang="en-GB" altLang="en-US" sz="1500" b="1" dirty="0"/>
          </a:p>
          <a:p>
            <a:pPr eaLnBrk="1" hangingPunct="1">
              <a:buFont typeface="Wingdings" pitchFamily="2" charset="2"/>
              <a:buNone/>
            </a:pPr>
            <a:endParaRPr lang="en-GB" altLang="en-US" sz="1500" b="1" dirty="0"/>
          </a:p>
          <a:p>
            <a:pPr eaLnBrk="1" hangingPunct="1">
              <a:buFont typeface="Wingdings" pitchFamily="2" charset="2"/>
              <a:buNone/>
            </a:pPr>
            <a:endParaRPr lang="en-GB" altLang="en-US" sz="1500" b="1" dirty="0"/>
          </a:p>
          <a:p>
            <a:pPr eaLnBrk="1" hangingPunct="1">
              <a:buFont typeface="Wingdings" pitchFamily="2" charset="2"/>
              <a:buNone/>
            </a:pPr>
            <a:endParaRPr lang="en-US" altLang="en-US" sz="1500" b="1" dirty="0"/>
          </a:p>
        </p:txBody>
      </p:sp>
      <p:sp>
        <p:nvSpPr>
          <p:cNvPr id="55300" name="Rectangle 4">
            <a:extLst>
              <a:ext uri="{FF2B5EF4-FFF2-40B4-BE49-F238E27FC236}">
                <a16:creationId xmlns:a16="http://schemas.microsoft.com/office/drawing/2014/main" id="{554ED46B-CF7D-FF78-7057-0159B837F260}"/>
              </a:ext>
            </a:extLst>
          </p:cNvPr>
          <p:cNvSpPr>
            <a:spLocks noGrp="1" noChangeArrowheads="1"/>
          </p:cNvSpPr>
          <p:nvPr>
            <p:ph type="body" sz="half" idx="2"/>
          </p:nvPr>
        </p:nvSpPr>
        <p:spPr bwMode="auto">
          <a:xfrm>
            <a:off x="6266985" y="3000888"/>
            <a:ext cx="2790279" cy="361736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ctr" anchorCtr="0" compatLnSpc="1">
            <a:prstTxWarp prst="textNoShape">
              <a:avLst/>
            </a:prstTxWarp>
            <a:normAutofit/>
          </a:bodyPr>
          <a:lstStyle/>
          <a:p>
            <a:pPr eaLnBrk="1" hangingPunct="1">
              <a:buFont typeface="Wingdings" pitchFamily="2" charset="2"/>
              <a:buNone/>
            </a:pPr>
            <a:r>
              <a:rPr lang="en-GB" altLang="en-US" sz="1500" b="1"/>
              <a:t>Opinions</a:t>
            </a:r>
          </a:p>
          <a:p>
            <a:pPr eaLnBrk="1" hangingPunct="1">
              <a:buFont typeface="Wingdings" pitchFamily="2" charset="2"/>
              <a:buNone/>
            </a:pPr>
            <a:endParaRPr lang="en-GB" altLang="en-US" sz="1500" b="1"/>
          </a:p>
          <a:p>
            <a:pPr eaLnBrk="1" hangingPunct="1"/>
            <a:r>
              <a:rPr lang="en-GB" altLang="en-US" sz="1500"/>
              <a:t>Interpretations</a:t>
            </a:r>
          </a:p>
          <a:p>
            <a:pPr eaLnBrk="1" hangingPunct="1"/>
            <a:r>
              <a:rPr lang="en-GB" altLang="en-US" sz="1500"/>
              <a:t>Assessments</a:t>
            </a:r>
          </a:p>
          <a:p>
            <a:pPr eaLnBrk="1" hangingPunct="1"/>
            <a:r>
              <a:rPr lang="en-GB" altLang="en-US" sz="1500"/>
              <a:t>Evaluations</a:t>
            </a:r>
            <a:endParaRPr lang="en-US" altLang="en-US" sz="1500"/>
          </a:p>
          <a:p>
            <a:pPr eaLnBrk="1" hangingPunct="1"/>
            <a:r>
              <a:rPr lang="en-GB" altLang="en-US" sz="1500"/>
              <a:t>Value judgements</a:t>
            </a:r>
            <a:endParaRPr lang="en-US" altLang="en-US" sz="15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6023" name="Rectangle 86022">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025" name="Oval 86024">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6891" y="1119031"/>
            <a:ext cx="3464954"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018" name="Rectangle 2">
            <a:extLst>
              <a:ext uri="{FF2B5EF4-FFF2-40B4-BE49-F238E27FC236}">
                <a16:creationId xmlns:a16="http://schemas.microsoft.com/office/drawing/2014/main" id="{DD25E0A3-3ECC-17BD-3505-F3B3BFE9C0DA}"/>
              </a:ext>
            </a:extLst>
          </p:cNvPr>
          <p:cNvSpPr>
            <a:spLocks noGrp="1" noChangeArrowheads="1"/>
          </p:cNvSpPr>
          <p:nvPr>
            <p:ph type="title"/>
          </p:nvPr>
        </p:nvSpPr>
        <p:spPr>
          <a:xfrm>
            <a:off x="878305" y="1396686"/>
            <a:ext cx="2430380" cy="4064628"/>
          </a:xfrm>
        </p:spPr>
        <p:txBody>
          <a:bodyPr>
            <a:normAutofit/>
          </a:bodyPr>
          <a:lstStyle/>
          <a:p>
            <a:pPr eaLnBrk="1" fontAlgn="auto" hangingPunct="1">
              <a:spcAft>
                <a:spcPts val="0"/>
              </a:spcAft>
              <a:defRPr/>
            </a:pPr>
            <a:r>
              <a:rPr lang="en-GB">
                <a:solidFill>
                  <a:srgbClr val="FFFFFF"/>
                </a:solidFill>
                <a:latin typeface="+mn-lt"/>
              </a:rPr>
              <a:t>Be Non-judgemental</a:t>
            </a:r>
            <a:endParaRPr lang="en-US">
              <a:solidFill>
                <a:srgbClr val="FFFFFF"/>
              </a:solidFill>
              <a:latin typeface="+mn-lt"/>
            </a:endParaRPr>
          </a:p>
        </p:txBody>
      </p:sp>
      <p:sp>
        <p:nvSpPr>
          <p:cNvPr id="86027" name="Arc 86026">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6512790" y="941148"/>
            <a:ext cx="2240924"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86029" name="Oval 86028">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536" y="4780992"/>
            <a:ext cx="409575"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6323" name="Rectangle 3">
            <a:extLst>
              <a:ext uri="{FF2B5EF4-FFF2-40B4-BE49-F238E27FC236}">
                <a16:creationId xmlns:a16="http://schemas.microsoft.com/office/drawing/2014/main" id="{BD729E93-4B41-8387-178D-0D32C5270B99}"/>
              </a:ext>
            </a:extLst>
          </p:cNvPr>
          <p:cNvSpPr>
            <a:spLocks noGrp="1" noChangeArrowheads="1"/>
          </p:cNvSpPr>
          <p:nvPr>
            <p:ph type="body" idx="1"/>
          </p:nvPr>
        </p:nvSpPr>
        <p:spPr bwMode="auto">
          <a:xfrm>
            <a:off x="4027614" y="1526033"/>
            <a:ext cx="4152298" cy="393528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Ctr="0" compatLnSpc="1">
            <a:prstTxWarp prst="textNoShape">
              <a:avLst/>
            </a:prstTxWarp>
            <a:normAutofit/>
          </a:bodyPr>
          <a:lstStyle/>
          <a:p>
            <a:pPr eaLnBrk="1" hangingPunct="1">
              <a:buFont typeface="Wingdings" pitchFamily="2" charset="2"/>
              <a:buNone/>
            </a:pPr>
            <a:r>
              <a:rPr lang="en-GB" altLang="en-US"/>
              <a:t>“He was a heavy drinker, very violent and immature.  Everything was against him making a success of the marriage as his wife was always a problem child and turned out to be a most provocative adult with permissive and neurotic tendencies.”</a:t>
            </a:r>
          </a:p>
          <a:p>
            <a:pPr eaLnBrk="1" hangingPunct="1">
              <a:buFont typeface="Wingdings" pitchFamily="2" charset="2"/>
              <a:buNone/>
            </a:pPr>
            <a:r>
              <a:rPr lang="en-GB" altLang="en-US"/>
              <a:t>	</a:t>
            </a:r>
            <a:r>
              <a:rPr lang="en-GB" altLang="en-US" i="1"/>
              <a:t>[from a Social Work file]</a:t>
            </a:r>
          </a:p>
          <a:p>
            <a:pPr eaLnBrk="1" hangingPunct="1">
              <a:buFont typeface="Wingdings" pitchFamily="2" charset="2"/>
              <a:buNone/>
            </a:pPr>
            <a:endParaRPr lang="en-US"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41023" y="-934769"/>
            <a:ext cx="2424873" cy="2708393"/>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3756" y="-134088"/>
            <a:ext cx="1635955" cy="1226966"/>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713565" y="311926"/>
            <a:ext cx="4059393" cy="1911083"/>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Rectangle 16">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548980" y="1613994"/>
            <a:ext cx="1185708" cy="889281"/>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27781" y="5494508"/>
            <a:ext cx="2444907" cy="1774587"/>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Rectangle 20">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211282" y="5555951"/>
            <a:ext cx="928467" cy="696350"/>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3" name="Freeform: Shape 22">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877311" y="1407983"/>
            <a:ext cx="5389379" cy="4042034"/>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Box 3"/>
          <p:cNvSpPr txBox="1"/>
          <p:nvPr/>
        </p:nvSpPr>
        <p:spPr>
          <a:xfrm>
            <a:off x="2403481" y="2353641"/>
            <a:ext cx="4337037" cy="2150719"/>
          </a:xfrm>
          <a:noFill/>
        </p:spPr>
        <p:txBody>
          <a:bodyPr vert="horz" lIns="91440" tIns="45720" rIns="91440" bIns="45720" rtlCol="0" anchor="ctr">
            <a:normAutofit/>
          </a:bodyPr>
          <a:lstStyle/>
          <a:p>
            <a:pPr algn="ctr">
              <a:lnSpc>
                <a:spcPct val="90000"/>
              </a:lnSpc>
              <a:spcBef>
                <a:spcPct val="0"/>
              </a:spcBef>
              <a:spcAft>
                <a:spcPts val="600"/>
              </a:spcAft>
            </a:pPr>
            <a:r>
              <a:rPr lang="en-US" sz="3100" b="1" kern="1200" dirty="0">
                <a:solidFill>
                  <a:srgbClr val="080808"/>
                </a:solidFill>
                <a:latin typeface="+mj-lt"/>
                <a:ea typeface="+mj-ea"/>
                <a:cs typeface="+mj-cs"/>
              </a:rPr>
              <a:t>Welcome and Prayer</a:t>
            </a:r>
            <a:endParaRPr lang="en-US" sz="3100" b="1" dirty="0">
              <a:solidFill>
                <a:srgbClr val="080808"/>
              </a:solidFill>
              <a:latin typeface="+mj-lt"/>
              <a:ea typeface="+mj-ea"/>
              <a:cs typeface="+mj-cs"/>
            </a:endParaRPr>
          </a:p>
          <a:p>
            <a:pPr algn="ctr">
              <a:lnSpc>
                <a:spcPct val="90000"/>
              </a:lnSpc>
              <a:spcBef>
                <a:spcPct val="0"/>
              </a:spcBef>
              <a:spcAft>
                <a:spcPts val="600"/>
              </a:spcAft>
            </a:pPr>
            <a:r>
              <a:rPr lang="en-US" sz="2000" b="1" kern="1200" dirty="0">
                <a:solidFill>
                  <a:srgbClr val="080808"/>
                </a:solidFill>
                <a:latin typeface="+mj-lt"/>
                <a:ea typeface="+mj-ea"/>
                <a:cs typeface="+mj-cs"/>
              </a:rPr>
              <a:t>Teresa</a:t>
            </a:r>
          </a:p>
        </p:txBody>
      </p:sp>
      <p:sp>
        <p:nvSpPr>
          <p:cNvPr id="25" name="Freeform: Shape 24">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76283" y="882212"/>
            <a:ext cx="6791435" cy="5093576"/>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7" name="Freeform: Shape 26">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943393" y="5778692"/>
            <a:ext cx="2231794" cy="1926608"/>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Rectangle 28">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170046" y="5363543"/>
            <a:ext cx="959985" cy="719989"/>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1" descr="Logo, company name&#10;&#10;Description automatically generated">
            <a:extLst>
              <a:ext uri="{FF2B5EF4-FFF2-40B4-BE49-F238E27FC236}">
                <a16:creationId xmlns:a16="http://schemas.microsoft.com/office/drawing/2014/main" id="{F651FC65-ED03-D94B-AA44-BC04F1108DA0}"/>
              </a:ext>
            </a:extLst>
          </p:cNvPr>
          <p:cNvPicPr>
            <a:picLocks noChangeAspect="1"/>
          </p:cNvPicPr>
          <p:nvPr/>
        </p:nvPicPr>
        <p:blipFill rotWithShape="1">
          <a:blip r:embed="rId3"/>
          <a:srcRect l="14724" t="1457" r="19903" b="8834"/>
          <a:stretch/>
        </p:blipFill>
        <p:spPr>
          <a:xfrm>
            <a:off x="3545175" y="909743"/>
            <a:ext cx="1187923" cy="1012873"/>
          </a:xfrm>
          <a:prstGeom prst="rect">
            <a:avLst/>
          </a:prstGeom>
        </p:spPr>
      </p:pic>
    </p:spTree>
    <p:extLst>
      <p:ext uri="{BB962C8B-B14F-4D97-AF65-F5344CB8AC3E}">
        <p14:creationId xmlns:p14="http://schemas.microsoft.com/office/powerpoint/2010/main" val="395729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9095" name="Rectangle 89094">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097" name="Rectangle: Rounded Corners 89096">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5409" y="1011045"/>
            <a:ext cx="3277394"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090" name="Rectangle 2">
            <a:extLst>
              <a:ext uri="{FF2B5EF4-FFF2-40B4-BE49-F238E27FC236}">
                <a16:creationId xmlns:a16="http://schemas.microsoft.com/office/drawing/2014/main" id="{FD293734-D6A4-F9DE-4AD7-7D8773ACDDB3}"/>
              </a:ext>
            </a:extLst>
          </p:cNvPr>
          <p:cNvSpPr>
            <a:spLocks noGrp="1" noChangeArrowheads="1"/>
          </p:cNvSpPr>
          <p:nvPr>
            <p:ph type="title"/>
          </p:nvPr>
        </p:nvSpPr>
        <p:spPr>
          <a:xfrm>
            <a:off x="717619" y="1112969"/>
            <a:ext cx="2952974" cy="4166010"/>
          </a:xfrm>
        </p:spPr>
        <p:txBody>
          <a:bodyPr>
            <a:normAutofit/>
          </a:bodyPr>
          <a:lstStyle/>
          <a:p>
            <a:pPr eaLnBrk="1" fontAlgn="auto" hangingPunct="1">
              <a:spcAft>
                <a:spcPts val="0"/>
              </a:spcAft>
              <a:defRPr/>
            </a:pPr>
            <a:r>
              <a:rPr lang="en-US">
                <a:solidFill>
                  <a:srgbClr val="FFFFFF"/>
                </a:solidFill>
                <a:latin typeface="+mn-lt"/>
              </a:rPr>
              <a:t>Opinions: Be sceptical and aware</a:t>
            </a:r>
          </a:p>
        </p:txBody>
      </p:sp>
      <p:sp>
        <p:nvSpPr>
          <p:cNvPr id="89099" name="Freeform: Shape 89098">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7896" y="0"/>
            <a:ext cx="866357"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9101" name="Freeform: Shape 89100">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971133" y="-1"/>
            <a:ext cx="130305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89103" name="Freeform: Shape 89102">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19805"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347" name="Rectangle 3">
            <a:extLst>
              <a:ext uri="{FF2B5EF4-FFF2-40B4-BE49-F238E27FC236}">
                <a16:creationId xmlns:a16="http://schemas.microsoft.com/office/drawing/2014/main" id="{7479F0DE-C959-F0A4-2F68-5A2BBFFB464B}"/>
              </a:ext>
            </a:extLst>
          </p:cNvPr>
          <p:cNvSpPr>
            <a:spLocks noGrp="1" noChangeArrowheads="1"/>
          </p:cNvSpPr>
          <p:nvPr>
            <p:ph type="body" idx="1"/>
          </p:nvPr>
        </p:nvSpPr>
        <p:spPr bwMode="auto">
          <a:xfrm>
            <a:off x="4572000" y="820880"/>
            <a:ext cx="3943349" cy="48893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t" anchorCtr="0" compatLnSpc="1">
            <a:prstTxWarp prst="textNoShape">
              <a:avLst/>
            </a:prstTxWarp>
            <a:normAutofit/>
          </a:bodyPr>
          <a:lstStyle/>
          <a:p>
            <a:pPr eaLnBrk="1" hangingPunct="1"/>
            <a:r>
              <a:rPr lang="en-US" altLang="en-US"/>
              <a:t>My opinions can sometimes say more  about me than about their subject, and form judgements.</a:t>
            </a:r>
          </a:p>
          <a:p>
            <a:pPr eaLnBrk="1" hangingPunct="1"/>
            <a:r>
              <a:rPr lang="en-US" altLang="en-US"/>
              <a:t>Danger of  </a:t>
            </a:r>
            <a:r>
              <a:rPr lang="ja-JP" altLang="en-US">
                <a:latin typeface="Arial" panose="020B0604020202020204" pitchFamily="34" charset="0"/>
              </a:rPr>
              <a:t>“</a:t>
            </a:r>
            <a:r>
              <a:rPr lang="en-US" altLang="en-US"/>
              <a:t>out of awareness</a:t>
            </a:r>
            <a:r>
              <a:rPr lang="ja-JP" altLang="en-US">
                <a:latin typeface="Arial" panose="020B0604020202020204" pitchFamily="34" charset="0"/>
              </a:rPr>
              <a:t>”</a:t>
            </a:r>
            <a:r>
              <a:rPr lang="en-US" altLang="en-US"/>
              <a:t> opinions</a:t>
            </a:r>
          </a:p>
          <a:p>
            <a:pPr eaLnBrk="1" hangingPunct="1">
              <a:buFont typeface="Wingdings" pitchFamily="2" charset="2"/>
              <a:buNone/>
            </a:pPr>
            <a:endParaRPr lang="en-US" altLang="en-US" b="1"/>
          </a:p>
          <a:p>
            <a:pPr eaLnBrk="1" hangingPunct="1">
              <a:buFont typeface="Wingdings" pitchFamily="2" charset="2"/>
              <a:buNone/>
            </a:pPr>
            <a:r>
              <a:rPr lang="en-US" altLang="en-US" b="1"/>
              <a:t>Opinions are fine if they are:   </a:t>
            </a:r>
          </a:p>
          <a:p>
            <a:pPr eaLnBrk="1" hangingPunct="1"/>
            <a:r>
              <a:rPr lang="en-US" altLang="en-US"/>
              <a:t>conscious / deliberate</a:t>
            </a:r>
          </a:p>
          <a:p>
            <a:pPr eaLnBrk="1" hangingPunct="1"/>
            <a:r>
              <a:rPr lang="en-US" altLang="en-US"/>
              <a:t>acknowledged / labeled as such</a:t>
            </a:r>
          </a:p>
          <a:p>
            <a:pPr eaLnBrk="1" hangingPunct="1"/>
            <a:r>
              <a:rPr lang="en-US" altLang="en-US"/>
              <a:t>informed / evidence-based</a:t>
            </a:r>
            <a:endParaRPr lang="en-US" altLang="en-US" u="sng"/>
          </a:p>
          <a:p>
            <a:pPr eaLnBrk="1" hangingPunct="1"/>
            <a:endParaRPr lang="en-US" altLang="en-US"/>
          </a:p>
          <a:p>
            <a:pPr eaLnBrk="1" hangingPunct="1">
              <a:buFont typeface="Wingdings" pitchFamily="2" charset="2"/>
              <a:buNone/>
            </a:pPr>
            <a:endParaRPr lang="en-US" altLang="en-US"/>
          </a:p>
        </p:txBody>
      </p:sp>
      <p:sp>
        <p:nvSpPr>
          <p:cNvPr id="89105" name="Freeform: Shape 89104">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161135"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89107" name="Freeform: Shape 89106">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563731" y="5717905"/>
            <a:ext cx="1328706"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89109" name="Freeform: Shape 89108">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99729" y="6258755"/>
            <a:ext cx="1174455"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3975" name="Rectangle 83974">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977" name="Rectangle 83976">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979" name="Rectangle 83978">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981" name="Oval 83980">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1946" y="148929"/>
            <a:ext cx="4920107"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3970" name="Rectangle 2">
            <a:extLst>
              <a:ext uri="{FF2B5EF4-FFF2-40B4-BE49-F238E27FC236}">
                <a16:creationId xmlns:a16="http://schemas.microsoft.com/office/drawing/2014/main" id="{8DFEED82-9693-7207-E468-0E7363633691}"/>
              </a:ext>
            </a:extLst>
          </p:cNvPr>
          <p:cNvSpPr>
            <a:spLocks noGrp="1" noChangeArrowheads="1"/>
          </p:cNvSpPr>
          <p:nvPr>
            <p:ph type="title"/>
          </p:nvPr>
        </p:nvSpPr>
        <p:spPr>
          <a:xfrm>
            <a:off x="2486273" y="1380754"/>
            <a:ext cx="4171453" cy="2513516"/>
          </a:xfrm>
        </p:spPr>
        <p:txBody>
          <a:bodyPr vert="horz" lIns="91440" tIns="45720" rIns="91440" bIns="45720" rtlCol="0" anchor="b">
            <a:normAutofit/>
          </a:bodyPr>
          <a:lstStyle/>
          <a:p>
            <a:pPr algn="ctr" defTabSz="914400" fontAlgn="auto">
              <a:spcAft>
                <a:spcPts val="0"/>
              </a:spcAft>
              <a:defRPr/>
            </a:pPr>
            <a:r>
              <a:rPr lang="en-US" sz="3800" kern="1200">
                <a:solidFill>
                  <a:schemeClr val="tx1"/>
                </a:solidFill>
                <a:latin typeface="+mj-lt"/>
                <a:ea typeface="+mj-ea"/>
                <a:cs typeface="+mj-cs"/>
              </a:rPr>
              <a:t>What is the difference between Observation and Evaluation?</a:t>
            </a:r>
          </a:p>
        </p:txBody>
      </p:sp>
      <p:sp>
        <p:nvSpPr>
          <p:cNvPr id="83983" name="Arc 83982">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1870589" y="6170"/>
            <a:ext cx="5112196"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3985" name="Oval 83984">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50746" y="5310973"/>
            <a:ext cx="529461"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83970"/>
                                        </p:tgtEl>
                                        <p:attrNameLst>
                                          <p:attrName>style.visibility</p:attrName>
                                        </p:attrNameLst>
                                      </p:cBhvr>
                                      <p:to>
                                        <p:strVal val="visible"/>
                                      </p:to>
                                    </p:set>
                                    <p:animEffect transition="in" filter="fade">
                                      <p:cBhvr>
                                        <p:cTn id="7" dur="700"/>
                                        <p:tgtEl>
                                          <p:spTgt spid="839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3975" name="Rectangle 83974">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977" name="Rectangle: Rounded Corners 83976">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5409" y="1011045"/>
            <a:ext cx="3277394"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970" name="Rectangle 2">
            <a:extLst>
              <a:ext uri="{FF2B5EF4-FFF2-40B4-BE49-F238E27FC236}">
                <a16:creationId xmlns:a16="http://schemas.microsoft.com/office/drawing/2014/main" id="{C290277F-B95E-6091-7899-E2DD265752EB}"/>
              </a:ext>
            </a:extLst>
          </p:cNvPr>
          <p:cNvSpPr>
            <a:spLocks noGrp="1" noChangeArrowheads="1"/>
          </p:cNvSpPr>
          <p:nvPr>
            <p:ph type="title"/>
          </p:nvPr>
        </p:nvSpPr>
        <p:spPr>
          <a:xfrm>
            <a:off x="717619" y="1112969"/>
            <a:ext cx="2952974" cy="4166010"/>
          </a:xfrm>
        </p:spPr>
        <p:txBody>
          <a:bodyPr>
            <a:normAutofit/>
          </a:bodyPr>
          <a:lstStyle/>
          <a:p>
            <a:pPr eaLnBrk="1" fontAlgn="auto" hangingPunct="1">
              <a:spcAft>
                <a:spcPts val="0"/>
              </a:spcAft>
              <a:defRPr/>
            </a:pPr>
            <a:r>
              <a:rPr lang="en-IE">
                <a:solidFill>
                  <a:srgbClr val="FFFFFF"/>
                </a:solidFill>
                <a:latin typeface="+mn-lt"/>
              </a:rPr>
              <a:t>Observation and Evaluation</a:t>
            </a:r>
            <a:endParaRPr lang="en-US">
              <a:solidFill>
                <a:srgbClr val="FFFFFF"/>
              </a:solidFill>
              <a:latin typeface="+mn-lt"/>
            </a:endParaRPr>
          </a:p>
        </p:txBody>
      </p:sp>
      <p:sp>
        <p:nvSpPr>
          <p:cNvPr id="83979" name="Freeform: Shape 83978">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7896" y="0"/>
            <a:ext cx="866357"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3981" name="Freeform: Shape 83980">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971133" y="-1"/>
            <a:ext cx="130305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83983" name="Freeform: Shape 83982">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19805"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395" name="Rectangle 3">
            <a:extLst>
              <a:ext uri="{FF2B5EF4-FFF2-40B4-BE49-F238E27FC236}">
                <a16:creationId xmlns:a16="http://schemas.microsoft.com/office/drawing/2014/main" id="{F1DD4FA7-2FF0-6BE1-3D51-01CE1E64E633}"/>
              </a:ext>
            </a:extLst>
          </p:cNvPr>
          <p:cNvSpPr>
            <a:spLocks noGrp="1" noChangeArrowheads="1"/>
          </p:cNvSpPr>
          <p:nvPr>
            <p:ph type="body" idx="1"/>
          </p:nvPr>
        </p:nvSpPr>
        <p:spPr bwMode="auto">
          <a:xfrm>
            <a:off x="4572000" y="820880"/>
            <a:ext cx="3943349" cy="48893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t" anchorCtr="0" compatLnSpc="1">
            <a:prstTxWarp prst="textNoShape">
              <a:avLst/>
            </a:prstTxWarp>
            <a:normAutofit/>
          </a:bodyPr>
          <a:lstStyle/>
          <a:p>
            <a:pPr eaLnBrk="1" hangingPunct="1">
              <a:buFont typeface="Wingdings" pitchFamily="2" charset="2"/>
              <a:buNone/>
            </a:pPr>
            <a:r>
              <a:rPr lang="en-IE" altLang="en-US" u="sng"/>
              <a:t>Observation</a:t>
            </a:r>
            <a:r>
              <a:rPr lang="en-IE" altLang="en-US"/>
              <a:t>: What I see, hear, touch, taste, smell</a:t>
            </a:r>
          </a:p>
          <a:p>
            <a:pPr eaLnBrk="1" hangingPunct="1"/>
            <a:r>
              <a:rPr lang="en-IE" altLang="en-US"/>
              <a:t>Gives the reader direct access to my original experience</a:t>
            </a:r>
          </a:p>
          <a:p>
            <a:pPr eaLnBrk="1" hangingPunct="1"/>
            <a:r>
              <a:rPr lang="en-IE" altLang="en-US"/>
              <a:t>Allows the readers draw their own conclusions</a:t>
            </a:r>
          </a:p>
          <a:p>
            <a:pPr eaLnBrk="1" hangingPunct="1">
              <a:buFont typeface="Wingdings" pitchFamily="2" charset="2"/>
              <a:buNone/>
            </a:pPr>
            <a:endParaRPr lang="en-IE" altLang="en-US"/>
          </a:p>
          <a:p>
            <a:pPr eaLnBrk="1" hangingPunct="1">
              <a:buFont typeface="Wingdings" pitchFamily="2" charset="2"/>
              <a:buNone/>
            </a:pPr>
            <a:r>
              <a:rPr lang="en-IE" altLang="en-US" u="sng"/>
              <a:t>Evaluation</a:t>
            </a:r>
            <a:r>
              <a:rPr lang="en-IE" altLang="en-US"/>
              <a:t>: What </a:t>
            </a:r>
            <a:r>
              <a:rPr lang="en-IE" altLang="en-US" i="1"/>
              <a:t>I think about</a:t>
            </a:r>
            <a:r>
              <a:rPr lang="en-IE" altLang="en-US"/>
              <a:t> what I have seen, heard, touched, tasted, smelt</a:t>
            </a:r>
          </a:p>
          <a:p>
            <a:pPr eaLnBrk="1" hangingPunct="1"/>
            <a:r>
              <a:rPr lang="en-IE" altLang="en-US"/>
              <a:t>Gives the reader, second-hand, what I make of my original experience</a:t>
            </a:r>
          </a:p>
          <a:p>
            <a:pPr eaLnBrk="1" hangingPunct="1"/>
            <a:r>
              <a:rPr lang="en-IE" altLang="en-US"/>
              <a:t>Draws conclusion for the reader</a:t>
            </a:r>
            <a:endParaRPr lang="en-US" altLang="en-US"/>
          </a:p>
        </p:txBody>
      </p:sp>
      <p:sp>
        <p:nvSpPr>
          <p:cNvPr id="83985" name="Freeform: Shape 83984">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161135"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83987" name="Freeform: Shape 83986">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563731" y="5717905"/>
            <a:ext cx="1328706"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83989" name="Freeform: Shape 83988">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99729" y="6258755"/>
            <a:ext cx="1174455"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5000" name="Rectangle 84999">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994" name="Rectangle 2">
            <a:extLst>
              <a:ext uri="{FF2B5EF4-FFF2-40B4-BE49-F238E27FC236}">
                <a16:creationId xmlns:a16="http://schemas.microsoft.com/office/drawing/2014/main" id="{DE576844-A723-4CA4-50AF-FA494A60FEEF}"/>
              </a:ext>
            </a:extLst>
          </p:cNvPr>
          <p:cNvSpPr>
            <a:spLocks noGrp="1" noChangeArrowheads="1"/>
          </p:cNvSpPr>
          <p:nvPr>
            <p:ph type="title"/>
          </p:nvPr>
        </p:nvSpPr>
        <p:spPr>
          <a:xfrm>
            <a:off x="628650" y="459863"/>
            <a:ext cx="7886700" cy="1004594"/>
          </a:xfrm>
        </p:spPr>
        <p:txBody>
          <a:bodyPr vert="horz" lIns="91440" tIns="45720" rIns="91440" bIns="45720" rtlCol="0" anchor="ctr">
            <a:normAutofit/>
          </a:bodyPr>
          <a:lstStyle/>
          <a:p>
            <a:pPr algn="ctr" defTabSz="914400" fontAlgn="auto">
              <a:spcAft>
                <a:spcPts val="0"/>
              </a:spcAft>
              <a:defRPr/>
            </a:pPr>
            <a:r>
              <a:rPr lang="en-US" sz="4400" kern="1200">
                <a:solidFill>
                  <a:srgbClr val="FFFFFF"/>
                </a:solidFill>
                <a:latin typeface="+mj-lt"/>
                <a:ea typeface="+mj-ea"/>
                <a:cs typeface="+mj-cs"/>
              </a:rPr>
              <a:t>Observation vs Evaluation</a:t>
            </a:r>
          </a:p>
        </p:txBody>
      </p:sp>
      <p:sp>
        <p:nvSpPr>
          <p:cNvPr id="85002" name="Rectangle: Rounded Corners 85001">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622" y="1587970"/>
            <a:ext cx="8274756"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4995" name="Group 3">
            <a:extLst>
              <a:ext uri="{FF2B5EF4-FFF2-40B4-BE49-F238E27FC236}">
                <a16:creationId xmlns:a16="http://schemas.microsoft.com/office/drawing/2014/main" id="{B6644328-FDE5-A87C-24A4-6DBE632E95CA}"/>
              </a:ext>
            </a:extLst>
          </p:cNvPr>
          <p:cNvGraphicFramePr>
            <a:graphicFrameLocks noGrp="1"/>
          </p:cNvGraphicFramePr>
          <p:nvPr>
            <p:ph idx="1"/>
            <p:extLst>
              <p:ext uri="{D42A27DB-BD31-4B8C-83A1-F6EECF244321}">
                <p14:modId xmlns:p14="http://schemas.microsoft.com/office/powerpoint/2010/main" val="1757951324"/>
              </p:ext>
            </p:extLst>
          </p:nvPr>
        </p:nvGraphicFramePr>
        <p:xfrm>
          <a:off x="628650" y="1952099"/>
          <a:ext cx="7886701" cy="4048964"/>
        </p:xfrm>
        <a:graphic>
          <a:graphicData uri="http://schemas.openxmlformats.org/drawingml/2006/table">
            <a:tbl>
              <a:tblPr/>
              <a:tblGrid>
                <a:gridCol w="3939489">
                  <a:extLst>
                    <a:ext uri="{9D8B030D-6E8A-4147-A177-3AD203B41FA5}">
                      <a16:colId xmlns:a16="http://schemas.microsoft.com/office/drawing/2014/main" val="20000"/>
                    </a:ext>
                  </a:extLst>
                </a:gridCol>
                <a:gridCol w="3947212">
                  <a:extLst>
                    <a:ext uri="{9D8B030D-6E8A-4147-A177-3AD203B41FA5}">
                      <a16:colId xmlns:a16="http://schemas.microsoft.com/office/drawing/2014/main" val="20001"/>
                    </a:ext>
                  </a:extLst>
                </a:gridCol>
              </a:tblGrid>
              <a:tr h="1147207">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charset="0"/>
                        <a:buNone/>
                        <a:tabLst/>
                      </a:pPr>
                      <a:r>
                        <a:rPr kumimoji="0" lang="en-IE" sz="2100" b="0" i="0" u="none" strike="noStrike" cap="none" normalizeH="0" baseline="0">
                          <a:ln>
                            <a:noFill/>
                          </a:ln>
                          <a:solidFill>
                            <a:srgbClr val="008000"/>
                          </a:solidFill>
                          <a:effectLst/>
                          <a:latin typeface="Verdana" charset="0"/>
                          <a:ea typeface="ＭＳ Ｐゴシック" charset="0"/>
                        </a:rPr>
                        <a:t>Rita made  eye-contact once</a:t>
                      </a:r>
                      <a:endParaRPr kumimoji="0" lang="en-US" sz="2100" b="0" i="0" u="none" strike="noStrike" cap="none" normalizeH="0" baseline="0">
                        <a:ln>
                          <a:noFill/>
                        </a:ln>
                        <a:solidFill>
                          <a:srgbClr val="008000"/>
                        </a:solidFill>
                        <a:effectLst/>
                        <a:latin typeface="Verdana" charset="0"/>
                        <a:ea typeface="ＭＳ Ｐゴシック" charset="0"/>
                      </a:endParaRP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charset="0"/>
                        <a:buNone/>
                        <a:tabLst/>
                      </a:pPr>
                      <a:endParaRPr kumimoji="0" lang="en-US" sz="2100" b="0" i="0" u="none" strike="noStrike" cap="none" normalizeH="0" baseline="0">
                        <a:ln>
                          <a:noFill/>
                        </a:ln>
                        <a:solidFill>
                          <a:schemeClr val="tx1"/>
                        </a:solidFill>
                        <a:effectLst/>
                        <a:latin typeface="Verdana" charset="0"/>
                        <a:ea typeface="ＭＳ Ｐゴシック" charset="0"/>
                      </a:endParaRPr>
                    </a:p>
                  </a:txBody>
                  <a:tcPr marL="77865" marR="77865" marT="38932" marB="389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charset="0"/>
                        <a:buNone/>
                        <a:tabLst/>
                      </a:pPr>
                      <a:r>
                        <a:rPr kumimoji="0" lang="en-IE" sz="2100" b="0" i="0" u="none" strike="noStrike" cap="none" normalizeH="0" baseline="0">
                          <a:ln>
                            <a:noFill/>
                          </a:ln>
                          <a:solidFill>
                            <a:srgbClr val="0D0D0D"/>
                          </a:solidFill>
                          <a:effectLst/>
                          <a:latin typeface="Verdana" charset="0"/>
                          <a:ea typeface="ＭＳ Ｐゴシック" charset="0"/>
                        </a:rPr>
                        <a:t>Rita is shy</a:t>
                      </a:r>
                      <a:endParaRPr kumimoji="0" lang="en-US" sz="2100" b="0" i="0" u="none" strike="noStrike" cap="none" normalizeH="0" baseline="0">
                        <a:ln>
                          <a:noFill/>
                        </a:ln>
                        <a:solidFill>
                          <a:srgbClr val="0D0D0D"/>
                        </a:solidFill>
                        <a:effectLst/>
                        <a:latin typeface="Verdana" charset="0"/>
                        <a:ea typeface="ＭＳ Ｐゴシック" charset="0"/>
                      </a:endParaRP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charset="0"/>
                        <a:buNone/>
                        <a:tabLst/>
                      </a:pPr>
                      <a:endParaRPr kumimoji="0" lang="en-US" sz="2100" b="0" i="0" u="none" strike="noStrike" cap="none" normalizeH="0" baseline="0">
                        <a:ln>
                          <a:noFill/>
                        </a:ln>
                        <a:solidFill>
                          <a:schemeClr val="tx1"/>
                        </a:solidFill>
                        <a:effectLst/>
                        <a:latin typeface="Verdana" charset="0"/>
                        <a:ea typeface="ＭＳ Ｐゴシック" charset="0"/>
                      </a:endParaRPr>
                    </a:p>
                  </a:txBody>
                  <a:tcPr marL="77865" marR="77865" marT="38932" marB="389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33447">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charset="0"/>
                        <a:buNone/>
                        <a:tabLst/>
                      </a:pPr>
                      <a:r>
                        <a:rPr kumimoji="0" lang="en-IE" sz="2100" b="0" i="0" u="none" strike="noStrike" cap="none" normalizeH="0" baseline="0">
                          <a:ln>
                            <a:noFill/>
                          </a:ln>
                          <a:solidFill>
                            <a:srgbClr val="008000"/>
                          </a:solidFill>
                          <a:effectLst/>
                          <a:latin typeface="Verdana" charset="0"/>
                          <a:ea typeface="ＭＳ Ｐゴシック" charset="0"/>
                        </a:rPr>
                        <a:t>John smelled of alcohol</a:t>
                      </a:r>
                      <a:endParaRPr kumimoji="0" lang="en-US" sz="2100" b="0" i="0" u="none" strike="noStrike" cap="none" normalizeH="0" baseline="0">
                        <a:ln>
                          <a:noFill/>
                        </a:ln>
                        <a:solidFill>
                          <a:srgbClr val="008000"/>
                        </a:solidFill>
                        <a:effectLst/>
                        <a:latin typeface="Verdana" charset="0"/>
                        <a:ea typeface="ＭＳ Ｐゴシック" charset="0"/>
                      </a:endParaRPr>
                    </a:p>
                  </a:txBody>
                  <a:tcPr marL="77865" marR="77865" marT="38932" marB="389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charset="0"/>
                        <a:buNone/>
                        <a:tabLst/>
                      </a:pPr>
                      <a:r>
                        <a:rPr kumimoji="0" lang="en-IE" sz="2100" b="0" i="0" u="none" strike="noStrike" cap="none" normalizeH="0" baseline="0">
                          <a:ln>
                            <a:noFill/>
                          </a:ln>
                          <a:solidFill>
                            <a:srgbClr val="0D0D0D"/>
                          </a:solidFill>
                          <a:effectLst/>
                          <a:latin typeface="Verdana" charset="0"/>
                          <a:ea typeface="ＭＳ Ｐゴシック" charset="0"/>
                        </a:rPr>
                        <a:t>John is drunk</a:t>
                      </a:r>
                      <a:endParaRPr kumimoji="0" lang="en-US" sz="2100" b="0" i="0" u="none" strike="noStrike" cap="none" normalizeH="0" baseline="0">
                        <a:ln>
                          <a:noFill/>
                        </a:ln>
                        <a:solidFill>
                          <a:srgbClr val="0D0D0D"/>
                        </a:solidFill>
                        <a:effectLst/>
                        <a:latin typeface="Verdana" charset="0"/>
                        <a:ea typeface="ＭＳ Ｐゴシック" charset="0"/>
                      </a:endParaRPr>
                    </a:p>
                  </a:txBody>
                  <a:tcPr marL="77865" marR="77865" marT="38932" marB="389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2277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charset="0"/>
                        <a:buNone/>
                        <a:tabLst/>
                      </a:pPr>
                      <a:r>
                        <a:rPr kumimoji="0" lang="en-IE" sz="2100" b="0" i="0" u="none" strike="noStrike" cap="none" normalizeH="0" baseline="0">
                          <a:ln>
                            <a:noFill/>
                          </a:ln>
                          <a:solidFill>
                            <a:srgbClr val="008000"/>
                          </a:solidFill>
                          <a:effectLst/>
                          <a:latin typeface="Verdana" charset="0"/>
                          <a:ea typeface="ＭＳ Ｐゴシック" charset="0"/>
                        </a:rPr>
                        <a:t>Mary’s cheeks were flushed</a:t>
                      </a:r>
                      <a:endParaRPr kumimoji="0" lang="en-US" sz="2100" b="0" i="0" u="none" strike="noStrike" cap="none" normalizeH="0" baseline="0">
                        <a:ln>
                          <a:noFill/>
                        </a:ln>
                        <a:solidFill>
                          <a:srgbClr val="008000"/>
                        </a:solidFill>
                        <a:effectLst/>
                        <a:latin typeface="Verdana" charset="0"/>
                        <a:ea typeface="ＭＳ Ｐゴシック" charset="0"/>
                      </a:endParaRPr>
                    </a:p>
                  </a:txBody>
                  <a:tcPr marL="77865" marR="77865" marT="38932" marB="389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charset="0"/>
                        <a:buNone/>
                        <a:tabLst/>
                      </a:pPr>
                      <a:r>
                        <a:rPr kumimoji="0" lang="en-IE" sz="2100" b="0" i="0" u="none" strike="noStrike" cap="none" normalizeH="0" baseline="0">
                          <a:ln>
                            <a:noFill/>
                          </a:ln>
                          <a:solidFill>
                            <a:srgbClr val="0D0D0D"/>
                          </a:solidFill>
                          <a:effectLst/>
                          <a:latin typeface="Verdana" charset="0"/>
                          <a:ea typeface="ＭＳ Ｐゴシック" charset="0"/>
                        </a:rPr>
                        <a:t>Mary is embarrassed</a:t>
                      </a:r>
                      <a:endParaRPr kumimoji="0" lang="en-US" sz="2100" b="0" i="0" u="none" strike="noStrike" cap="none" normalizeH="0" baseline="0">
                        <a:ln>
                          <a:noFill/>
                        </a:ln>
                        <a:solidFill>
                          <a:srgbClr val="0D0D0D"/>
                        </a:solidFill>
                        <a:effectLst/>
                        <a:latin typeface="Verdana" charset="0"/>
                        <a:ea typeface="ＭＳ Ｐゴシック" charset="0"/>
                      </a:endParaRP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charset="0"/>
                        <a:buNone/>
                        <a:tabLst/>
                      </a:pPr>
                      <a:endParaRPr kumimoji="0" lang="en-US" sz="2100" b="0" i="0" u="none" strike="noStrike" cap="none" normalizeH="0" baseline="0">
                        <a:ln>
                          <a:noFill/>
                        </a:ln>
                        <a:solidFill>
                          <a:schemeClr val="tx1"/>
                        </a:solidFill>
                        <a:effectLst/>
                        <a:latin typeface="Verdana" charset="0"/>
                        <a:ea typeface="ＭＳ Ｐゴシック" charset="0"/>
                      </a:endParaRPr>
                    </a:p>
                  </a:txBody>
                  <a:tcPr marL="77865" marR="77865" marT="38932" marB="389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2277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charset="0"/>
                        <a:buNone/>
                        <a:tabLst/>
                      </a:pPr>
                      <a:r>
                        <a:rPr kumimoji="0" lang="en-IE" sz="2100" b="0" i="0" u="none" strike="noStrike" cap="none" normalizeH="0" baseline="0">
                          <a:ln>
                            <a:noFill/>
                          </a:ln>
                          <a:solidFill>
                            <a:srgbClr val="008000"/>
                          </a:solidFill>
                          <a:effectLst/>
                          <a:latin typeface="Verdana" charset="0"/>
                          <a:ea typeface="ＭＳ Ｐゴシック" charset="0"/>
                        </a:rPr>
                        <a:t>Jane  look at her watch twice</a:t>
                      </a:r>
                      <a:endParaRPr kumimoji="0" lang="en-US" sz="2100" b="0" i="0" u="none" strike="noStrike" cap="none" normalizeH="0" baseline="0">
                        <a:ln>
                          <a:noFill/>
                        </a:ln>
                        <a:solidFill>
                          <a:srgbClr val="008000"/>
                        </a:solidFill>
                        <a:effectLst/>
                        <a:latin typeface="Verdana" charset="0"/>
                        <a:ea typeface="ＭＳ Ｐゴシック" charset="0"/>
                      </a:endParaRPr>
                    </a:p>
                  </a:txBody>
                  <a:tcPr marL="77865" marR="77865" marT="38932" marB="389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charset="0"/>
                        <a:buNone/>
                        <a:tabLst/>
                      </a:pPr>
                      <a:r>
                        <a:rPr kumimoji="0" lang="en-IE" sz="2100" b="0" i="0" u="none" strike="noStrike" cap="none" normalizeH="0" baseline="0">
                          <a:ln>
                            <a:noFill/>
                          </a:ln>
                          <a:solidFill>
                            <a:srgbClr val="0D0D0D"/>
                          </a:solidFill>
                          <a:effectLst/>
                          <a:latin typeface="Verdana" charset="0"/>
                          <a:ea typeface="ＭＳ Ｐゴシック" charset="0"/>
                        </a:rPr>
                        <a:t>Jane was bored</a:t>
                      </a:r>
                      <a:endParaRPr kumimoji="0" lang="en-US" sz="2100" b="0" i="0" u="none" strike="noStrike" cap="none" normalizeH="0" baseline="0">
                        <a:ln>
                          <a:noFill/>
                        </a:ln>
                        <a:solidFill>
                          <a:srgbClr val="0D0D0D"/>
                        </a:solidFill>
                        <a:effectLst/>
                        <a:latin typeface="Verdana" charset="0"/>
                        <a:ea typeface="ＭＳ Ｐゴシック" charset="0"/>
                      </a:endParaRP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charset="0"/>
                        <a:buNone/>
                        <a:tabLst/>
                      </a:pPr>
                      <a:endParaRPr kumimoji="0" lang="en-US" sz="2100" b="0" i="0" u="none" strike="noStrike" cap="none" normalizeH="0" baseline="0">
                        <a:ln>
                          <a:noFill/>
                        </a:ln>
                        <a:solidFill>
                          <a:schemeClr val="tx1"/>
                        </a:solidFill>
                        <a:effectLst/>
                        <a:latin typeface="Verdana" charset="0"/>
                        <a:ea typeface="ＭＳ Ｐゴシック" charset="0"/>
                      </a:endParaRPr>
                    </a:p>
                  </a:txBody>
                  <a:tcPr marL="77865" marR="77865" marT="38932" marB="389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2277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charset="0"/>
                        <a:buNone/>
                        <a:tabLst/>
                      </a:pPr>
                      <a:r>
                        <a:rPr kumimoji="0" lang="en-IE" sz="2100" b="0" i="0" u="none" strike="noStrike" cap="none" normalizeH="0" baseline="0">
                          <a:ln>
                            <a:noFill/>
                          </a:ln>
                          <a:solidFill>
                            <a:srgbClr val="008000"/>
                          </a:solidFill>
                          <a:effectLst/>
                          <a:latin typeface="Verdana" charset="0"/>
                          <a:ea typeface="ＭＳ Ｐゴシック" charset="0"/>
                        </a:rPr>
                        <a:t>Mick talked with his hand over his mouth</a:t>
                      </a:r>
                      <a:endParaRPr kumimoji="0" lang="en-US" sz="2100" b="0" i="0" u="none" strike="noStrike" cap="none" normalizeH="0" baseline="0">
                        <a:ln>
                          <a:noFill/>
                        </a:ln>
                        <a:solidFill>
                          <a:srgbClr val="008000"/>
                        </a:solidFill>
                        <a:effectLst/>
                        <a:latin typeface="Verdana" charset="0"/>
                        <a:ea typeface="ＭＳ Ｐゴシック" charset="0"/>
                      </a:endParaRPr>
                    </a:p>
                  </a:txBody>
                  <a:tcPr marL="77865" marR="77865" marT="38932" marB="389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charset="0"/>
                        <a:buNone/>
                        <a:tabLst/>
                      </a:pPr>
                      <a:r>
                        <a:rPr kumimoji="0" lang="en-IE" sz="2100" b="0" i="0" u="none" strike="noStrike" cap="none" normalizeH="0" baseline="0">
                          <a:ln>
                            <a:noFill/>
                          </a:ln>
                          <a:solidFill>
                            <a:schemeClr val="tx1">
                              <a:lumMod val="95000"/>
                              <a:lumOff val="5000"/>
                            </a:schemeClr>
                          </a:solidFill>
                          <a:effectLst/>
                          <a:latin typeface="Verdana" charset="0"/>
                          <a:ea typeface="ＭＳ Ｐゴシック" charset="0"/>
                        </a:rPr>
                        <a:t>Mick was lying</a:t>
                      </a:r>
                      <a:endParaRPr kumimoji="0" lang="en-US" sz="2100" b="0" i="0" u="none" strike="noStrike" cap="none" normalizeH="0" baseline="0">
                        <a:ln>
                          <a:noFill/>
                        </a:ln>
                        <a:solidFill>
                          <a:schemeClr val="tx1">
                            <a:lumMod val="95000"/>
                            <a:lumOff val="5000"/>
                          </a:schemeClr>
                        </a:solidFill>
                        <a:effectLst/>
                        <a:latin typeface="Verdana" charset="0"/>
                        <a:ea typeface="ＭＳ Ｐゴシック" charset="0"/>
                      </a:endParaRP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charset="0"/>
                        <a:buNone/>
                        <a:tabLst/>
                      </a:pPr>
                      <a:endParaRPr kumimoji="0" lang="en-US" sz="2100" b="0" i="0" u="none" strike="noStrike" cap="none" normalizeH="0" baseline="0">
                        <a:ln>
                          <a:noFill/>
                        </a:ln>
                        <a:solidFill>
                          <a:schemeClr val="tx1"/>
                        </a:solidFill>
                        <a:effectLst/>
                        <a:latin typeface="Verdana" charset="0"/>
                        <a:ea typeface="ＭＳ Ｐゴシック" charset="0"/>
                      </a:endParaRPr>
                    </a:p>
                  </a:txBody>
                  <a:tcPr marL="77865" marR="77865" marT="38932" marB="389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a:extLst>
              <a:ext uri="{FF2B5EF4-FFF2-40B4-BE49-F238E27FC236}">
                <a16:creationId xmlns:a16="http://schemas.microsoft.com/office/drawing/2014/main" id="{15986D52-FEB1-1CF1-56B2-893AF965CD07}"/>
              </a:ext>
            </a:extLst>
          </p:cNvPr>
          <p:cNvSpPr>
            <a:spLocks noGrp="1" noChangeArrowheads="1"/>
          </p:cNvSpPr>
          <p:nvPr>
            <p:ph type="title"/>
          </p:nvPr>
        </p:nvSpPr>
        <p:spPr bwMode="auto">
          <a:xfrm>
            <a:off x="1219200" y="301625"/>
            <a:ext cx="7464425" cy="1831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eaLnBrk="1" hangingPunct="1"/>
            <a:br>
              <a:rPr lang="en-GB" altLang="en-US" b="1">
                <a:solidFill>
                  <a:srgbClr val="FF3300"/>
                </a:solidFill>
                <a:latin typeface="Times New Roman" panose="02020603050405020304" pitchFamily="18" charset="0"/>
              </a:rPr>
            </a:br>
            <a:br>
              <a:rPr lang="en-GB" altLang="en-US" b="1">
                <a:solidFill>
                  <a:srgbClr val="FF3300"/>
                </a:solidFill>
                <a:latin typeface="Times New Roman" panose="02020603050405020304" pitchFamily="18" charset="0"/>
              </a:rPr>
            </a:br>
            <a:br>
              <a:rPr lang="en-GB" altLang="en-US" b="1">
                <a:solidFill>
                  <a:srgbClr val="FF3300"/>
                </a:solidFill>
                <a:latin typeface="Times New Roman" panose="02020603050405020304" pitchFamily="18" charset="0"/>
              </a:rPr>
            </a:br>
            <a:br>
              <a:rPr lang="en-GB" altLang="en-US" b="1">
                <a:solidFill>
                  <a:srgbClr val="FF3300"/>
                </a:solidFill>
                <a:latin typeface="Times New Roman" panose="02020603050405020304" pitchFamily="18" charset="0"/>
              </a:rPr>
            </a:br>
            <a:br>
              <a:rPr lang="en-GB" altLang="en-US" b="1">
                <a:solidFill>
                  <a:srgbClr val="FF3300"/>
                </a:solidFill>
                <a:latin typeface="Times New Roman" panose="02020603050405020304" pitchFamily="18" charset="0"/>
              </a:rPr>
            </a:br>
            <a:br>
              <a:rPr lang="en-GB" altLang="en-US" b="1">
                <a:solidFill>
                  <a:srgbClr val="FF3300"/>
                </a:solidFill>
                <a:latin typeface="Times New Roman" panose="02020603050405020304" pitchFamily="18" charset="0"/>
              </a:rPr>
            </a:br>
            <a:br>
              <a:rPr lang="en-GB" altLang="en-US" b="1">
                <a:solidFill>
                  <a:srgbClr val="FF3300"/>
                </a:solidFill>
                <a:latin typeface="Times New Roman" panose="02020603050405020304" pitchFamily="18" charset="0"/>
              </a:rPr>
            </a:br>
            <a:br>
              <a:rPr lang="en-GB" altLang="en-US" b="1">
                <a:solidFill>
                  <a:srgbClr val="FF3300"/>
                </a:solidFill>
                <a:latin typeface="Times New Roman" panose="02020603050405020304" pitchFamily="18" charset="0"/>
              </a:rPr>
            </a:br>
            <a:br>
              <a:rPr lang="en-GB" altLang="en-US" b="1">
                <a:solidFill>
                  <a:srgbClr val="FF3300"/>
                </a:solidFill>
                <a:latin typeface="Times New Roman" panose="02020603050405020304" pitchFamily="18" charset="0"/>
              </a:rPr>
            </a:br>
            <a:endParaRPr lang="en-US" altLang="en-US" b="1">
              <a:solidFill>
                <a:srgbClr val="FF3300"/>
              </a:solidFill>
              <a:latin typeface="Times New Roman" panose="02020603050405020304" pitchFamily="18" charset="0"/>
            </a:endParaRPr>
          </a:p>
        </p:txBody>
      </p:sp>
      <p:sp>
        <p:nvSpPr>
          <p:cNvPr id="61444" name="Text Box 4">
            <a:extLst>
              <a:ext uri="{FF2B5EF4-FFF2-40B4-BE49-F238E27FC236}">
                <a16:creationId xmlns:a16="http://schemas.microsoft.com/office/drawing/2014/main" id="{4EFB4358-4C1E-BD88-6BDD-E14CFCDD9F20}"/>
              </a:ext>
            </a:extLst>
          </p:cNvPr>
          <p:cNvSpPr txBox="1">
            <a:spLocks noChangeArrowheads="1"/>
          </p:cNvSpPr>
          <p:nvPr/>
        </p:nvSpPr>
        <p:spPr bwMode="auto">
          <a:xfrm>
            <a:off x="1243013" y="358775"/>
            <a:ext cx="72405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3600" dirty="0">
                <a:solidFill>
                  <a:srgbClr val="0B5323"/>
                </a:solidFill>
                <a:latin typeface="Calibri" panose="020F0502020204030204" pitchFamily="34" charset="0"/>
              </a:rPr>
              <a:t>Ask Yourself, is it Relevant?</a:t>
            </a:r>
            <a:endParaRPr lang="en-US" altLang="en-US" sz="3600" dirty="0">
              <a:solidFill>
                <a:srgbClr val="0B5323"/>
              </a:solidFill>
              <a:latin typeface="Calibri" panose="020F0502020204030204" pitchFamily="34" charset="0"/>
            </a:endParaRPr>
          </a:p>
        </p:txBody>
      </p:sp>
      <p:graphicFrame>
        <p:nvGraphicFramePr>
          <p:cNvPr id="61446" name="Rectangle 2">
            <a:extLst>
              <a:ext uri="{FF2B5EF4-FFF2-40B4-BE49-F238E27FC236}">
                <a16:creationId xmlns:a16="http://schemas.microsoft.com/office/drawing/2014/main" id="{C83DF91C-FBD9-2AC8-8DC9-47BBAF4683E0}"/>
              </a:ext>
            </a:extLst>
          </p:cNvPr>
          <p:cNvGraphicFramePr/>
          <p:nvPr/>
        </p:nvGraphicFramePr>
        <p:xfrm>
          <a:off x="611188" y="2151063"/>
          <a:ext cx="7313612" cy="36718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41023" y="-934769"/>
            <a:ext cx="2424873" cy="2708393"/>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3756" y="-134088"/>
            <a:ext cx="1635955" cy="1226966"/>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713565" y="311926"/>
            <a:ext cx="4059393" cy="1911083"/>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548980" y="1613994"/>
            <a:ext cx="1185708" cy="889281"/>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27781" y="5494508"/>
            <a:ext cx="2444907" cy="1774587"/>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211282" y="5555951"/>
            <a:ext cx="928467" cy="696350"/>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877311" y="1407983"/>
            <a:ext cx="5389379" cy="4042034"/>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76283" y="882212"/>
            <a:ext cx="6791435" cy="5093576"/>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0E4F8E75-AB1F-01E4-2DCA-FC6DF7331E50}"/>
              </a:ext>
            </a:extLst>
          </p:cNvPr>
          <p:cNvSpPr>
            <a:spLocks noGrp="1"/>
          </p:cNvSpPr>
          <p:nvPr>
            <p:ph type="subTitle" idx="1"/>
          </p:nvPr>
        </p:nvSpPr>
        <p:spPr>
          <a:xfrm>
            <a:off x="3329724" y="4518923"/>
            <a:ext cx="2484551" cy="1141851"/>
          </a:xfrm>
          <a:noFill/>
        </p:spPr>
        <p:txBody>
          <a:bodyPr>
            <a:normAutofit/>
          </a:bodyPr>
          <a:lstStyle/>
          <a:p>
            <a:endParaRPr lang="en-US" sz="1700">
              <a:solidFill>
                <a:srgbClr val="080808"/>
              </a:solidFill>
            </a:endParaRPr>
          </a:p>
        </p:txBody>
      </p:sp>
      <p:sp>
        <p:nvSpPr>
          <p:cNvPr id="2" name="Title 1">
            <a:extLst>
              <a:ext uri="{FF2B5EF4-FFF2-40B4-BE49-F238E27FC236}">
                <a16:creationId xmlns:a16="http://schemas.microsoft.com/office/drawing/2014/main" id="{5B903682-4935-BDF7-094A-5B1F7A4DA440}"/>
              </a:ext>
            </a:extLst>
          </p:cNvPr>
          <p:cNvSpPr>
            <a:spLocks noGrp="1"/>
          </p:cNvSpPr>
          <p:nvPr>
            <p:ph type="ctrTitle"/>
          </p:nvPr>
        </p:nvSpPr>
        <p:spPr>
          <a:xfrm>
            <a:off x="2403481" y="2353641"/>
            <a:ext cx="4337037" cy="2150719"/>
          </a:xfrm>
          <a:noFill/>
        </p:spPr>
        <p:txBody>
          <a:bodyPr anchor="ctr">
            <a:normAutofit/>
          </a:bodyPr>
          <a:lstStyle/>
          <a:p>
            <a:r>
              <a:rPr lang="en-US" sz="3100" dirty="0">
                <a:solidFill>
                  <a:srgbClr val="080808"/>
                </a:solidFill>
              </a:rPr>
              <a:t>Roles Involved in Recording</a:t>
            </a:r>
          </a:p>
        </p:txBody>
      </p:sp>
      <p:sp>
        <p:nvSpPr>
          <p:cNvPr id="26" name="Freeform: Shape 25">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943393" y="5778692"/>
            <a:ext cx="2231794" cy="1926608"/>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170046" y="5363543"/>
            <a:ext cx="959985" cy="719989"/>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Logo, company name&#10;&#10;Description automatically generated">
            <a:extLst>
              <a:ext uri="{FF2B5EF4-FFF2-40B4-BE49-F238E27FC236}">
                <a16:creationId xmlns:a16="http://schemas.microsoft.com/office/drawing/2014/main" id="{1FFE2C7C-E98E-ACAB-10B3-9878551855DA}"/>
              </a:ext>
            </a:extLst>
          </p:cNvPr>
          <p:cNvPicPr>
            <a:picLocks noChangeAspect="1"/>
          </p:cNvPicPr>
          <p:nvPr/>
        </p:nvPicPr>
        <p:blipFill rotWithShape="1">
          <a:blip r:embed="rId2"/>
          <a:srcRect l="14724" t="1457" r="19903" b="8834"/>
          <a:stretch/>
        </p:blipFill>
        <p:spPr>
          <a:xfrm>
            <a:off x="3512599" y="758562"/>
            <a:ext cx="1187923" cy="1012873"/>
          </a:xfrm>
          <a:prstGeom prst="rect">
            <a:avLst/>
          </a:prstGeom>
        </p:spPr>
      </p:pic>
    </p:spTree>
    <p:extLst>
      <p:ext uri="{BB962C8B-B14F-4D97-AF65-F5344CB8AC3E}">
        <p14:creationId xmlns:p14="http://schemas.microsoft.com/office/powerpoint/2010/main" val="3141449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344" name="Rectangle 14343">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46" name="Oval 14345">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6891" y="1119031"/>
            <a:ext cx="3464954"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38" name="TextBox 1">
            <a:extLst>
              <a:ext uri="{FF2B5EF4-FFF2-40B4-BE49-F238E27FC236}">
                <a16:creationId xmlns:a16="http://schemas.microsoft.com/office/drawing/2014/main" id="{6CB3387B-E384-90DF-BD37-C31079F00BBF}"/>
              </a:ext>
            </a:extLst>
          </p:cNvPr>
          <p:cNvSpPr txBox="1">
            <a:spLocks noChangeArrowheads="1"/>
          </p:cNvSpPr>
          <p:nvPr/>
        </p:nvSpPr>
        <p:spPr bwMode="auto">
          <a:xfrm>
            <a:off x="878305" y="1396686"/>
            <a:ext cx="2430380" cy="406462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spcBef>
                <a:spcPct val="0"/>
              </a:spcBef>
              <a:spcAft>
                <a:spcPts val="600"/>
              </a:spcAft>
            </a:pPr>
            <a:r>
              <a:rPr lang="en-US" altLang="en-US" sz="4400" kern="1200">
                <a:solidFill>
                  <a:srgbClr val="FFFFFF"/>
                </a:solidFill>
                <a:latin typeface="+mj-lt"/>
                <a:ea typeface="+mj-ea"/>
                <a:cs typeface="+mj-cs"/>
              </a:rPr>
              <a:t>Role of the Church Authority</a:t>
            </a:r>
          </a:p>
        </p:txBody>
      </p:sp>
      <p:sp>
        <p:nvSpPr>
          <p:cNvPr id="14348" name="Arc 14347">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6512790" y="941148"/>
            <a:ext cx="2240924"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350" name="Oval 14349">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536" y="4780992"/>
            <a:ext cx="409575"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339" name="TextBox 2">
            <a:extLst>
              <a:ext uri="{FF2B5EF4-FFF2-40B4-BE49-F238E27FC236}">
                <a16:creationId xmlns:a16="http://schemas.microsoft.com/office/drawing/2014/main" id="{D9FA31C4-480D-DE3B-4051-6D27D3055153}"/>
              </a:ext>
            </a:extLst>
          </p:cNvPr>
          <p:cNvSpPr txBox="1">
            <a:spLocks noChangeArrowheads="1"/>
          </p:cNvSpPr>
          <p:nvPr/>
        </p:nvSpPr>
        <p:spPr bwMode="auto">
          <a:xfrm>
            <a:off x="4027614" y="1526033"/>
            <a:ext cx="4152298" cy="393528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indent="-228600" eaLnBrk="1" hangingPunct="1">
              <a:lnSpc>
                <a:spcPct val="90000"/>
              </a:lnSpc>
              <a:spcAft>
                <a:spcPts val="600"/>
              </a:spcAft>
              <a:buFont typeface="Arial" panose="020B0604020202020204" pitchFamily="34" charset="0"/>
              <a:buChar char="•"/>
            </a:pPr>
            <a:r>
              <a:rPr lang="en-US" altLang="en-US" b="1">
                <a:latin typeface="+mn-lt"/>
              </a:rPr>
              <a:t>To be responsible for all safeguarding practices by:</a:t>
            </a:r>
          </a:p>
          <a:p>
            <a:pPr indent="-228600" eaLnBrk="1" hangingPunct="1">
              <a:lnSpc>
                <a:spcPct val="90000"/>
              </a:lnSpc>
              <a:spcAft>
                <a:spcPts val="600"/>
              </a:spcAft>
              <a:buFont typeface="Arial" panose="020B0604020202020204" pitchFamily="34" charset="0"/>
              <a:buChar char="•"/>
            </a:pPr>
            <a:endParaRPr lang="en-US" altLang="en-US" b="1">
              <a:latin typeface="+mn-lt"/>
            </a:endParaRPr>
          </a:p>
          <a:p>
            <a:pPr indent="-228600" eaLnBrk="1" hangingPunct="1">
              <a:lnSpc>
                <a:spcPct val="90000"/>
              </a:lnSpc>
              <a:spcAft>
                <a:spcPts val="600"/>
              </a:spcAft>
              <a:buFont typeface="Arial" panose="020B0604020202020204" pitchFamily="34" charset="0"/>
              <a:buChar char="•"/>
            </a:pPr>
            <a:r>
              <a:rPr lang="en-US" altLang="en-US">
                <a:latin typeface="+mn-lt"/>
              </a:rPr>
              <a:t>Ensuring that the appropriate safeguarding structures and personnel are in place.</a:t>
            </a:r>
          </a:p>
          <a:p>
            <a:pPr indent="-228600" eaLnBrk="1" hangingPunct="1">
              <a:lnSpc>
                <a:spcPct val="90000"/>
              </a:lnSpc>
              <a:spcAft>
                <a:spcPts val="600"/>
              </a:spcAft>
              <a:buFont typeface="Arial" panose="020B0604020202020204" pitchFamily="34" charset="0"/>
              <a:buChar char="•"/>
            </a:pPr>
            <a:r>
              <a:rPr lang="en-US" altLang="en-US">
                <a:latin typeface="+mn-lt"/>
              </a:rPr>
              <a:t>Liaising with the Holy See as appropriate.</a:t>
            </a:r>
          </a:p>
          <a:p>
            <a:pPr indent="-228600" eaLnBrk="1" hangingPunct="1">
              <a:lnSpc>
                <a:spcPct val="90000"/>
              </a:lnSpc>
              <a:spcAft>
                <a:spcPts val="600"/>
              </a:spcAft>
              <a:buFont typeface="Arial" panose="020B0604020202020204" pitchFamily="34" charset="0"/>
              <a:buChar char="•"/>
            </a:pPr>
            <a:r>
              <a:rPr lang="en-US" altLang="en-US">
                <a:latin typeface="+mn-lt"/>
              </a:rPr>
              <a:t>Ensuring compliance with canon and civil law.</a:t>
            </a:r>
          </a:p>
          <a:p>
            <a:pPr indent="-228600" eaLnBrk="1" hangingPunct="1">
              <a:lnSpc>
                <a:spcPct val="90000"/>
              </a:lnSpc>
              <a:spcAft>
                <a:spcPts val="600"/>
              </a:spcAft>
              <a:buFont typeface="Arial" panose="020B0604020202020204" pitchFamily="34" charset="0"/>
              <a:buChar char="•"/>
            </a:pPr>
            <a:r>
              <a:rPr lang="en-US" altLang="en-US">
                <a:latin typeface="+mn-lt"/>
              </a:rPr>
              <a:t>Upholding the 7 standards in practice and behaviour</a:t>
            </a:r>
            <a:r>
              <a:rPr lang="en-US" altLang="en-US" b="1">
                <a:latin typeface="+mn-lt"/>
              </a:rPr>
              <a:t>.</a:t>
            </a:r>
            <a:endParaRPr lang="en-US" altLang="en-US">
              <a:latin typeface="+mn-l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368" name="Rectangle 1536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70" name="Oval 1536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6891" y="1119031"/>
            <a:ext cx="3464954"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2" name="TextBox 1">
            <a:extLst>
              <a:ext uri="{FF2B5EF4-FFF2-40B4-BE49-F238E27FC236}">
                <a16:creationId xmlns:a16="http://schemas.microsoft.com/office/drawing/2014/main" id="{787E6184-FEE0-F7CD-C55C-F44D0CC0AADD}"/>
              </a:ext>
            </a:extLst>
          </p:cNvPr>
          <p:cNvSpPr txBox="1">
            <a:spLocks noChangeArrowheads="1"/>
          </p:cNvSpPr>
          <p:nvPr/>
        </p:nvSpPr>
        <p:spPr bwMode="auto">
          <a:xfrm>
            <a:off x="878305" y="1396686"/>
            <a:ext cx="2430380" cy="406462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spcBef>
                <a:spcPct val="0"/>
              </a:spcBef>
              <a:spcAft>
                <a:spcPts val="600"/>
              </a:spcAft>
            </a:pPr>
            <a:r>
              <a:rPr lang="en-US" altLang="en-US" sz="4400" kern="1200" dirty="0">
                <a:solidFill>
                  <a:srgbClr val="FFFFFF"/>
                </a:solidFill>
                <a:latin typeface="+mj-lt"/>
                <a:ea typeface="+mj-ea"/>
                <a:cs typeface="+mj-cs"/>
              </a:rPr>
              <a:t>Role of </a:t>
            </a:r>
            <a:r>
              <a:rPr lang="en-US" altLang="en-US" sz="4400" kern="1200" dirty="0" err="1">
                <a:solidFill>
                  <a:srgbClr val="FFFFFF"/>
                </a:solidFill>
                <a:latin typeface="+mj-lt"/>
                <a:ea typeface="+mj-ea"/>
                <a:cs typeface="+mj-cs"/>
              </a:rPr>
              <a:t>theDLP</a:t>
            </a:r>
            <a:endParaRPr lang="en-US" altLang="en-US" sz="4400" kern="1200" dirty="0">
              <a:solidFill>
                <a:srgbClr val="FFFFFF"/>
              </a:solidFill>
              <a:latin typeface="+mj-lt"/>
              <a:ea typeface="+mj-ea"/>
              <a:cs typeface="+mj-cs"/>
            </a:endParaRPr>
          </a:p>
        </p:txBody>
      </p:sp>
      <p:sp>
        <p:nvSpPr>
          <p:cNvPr id="15372" name="Arc 1537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6512790" y="941148"/>
            <a:ext cx="2240924"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5374" name="Oval 1537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536" y="4780992"/>
            <a:ext cx="409575"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363" name="TextBox 2">
            <a:extLst>
              <a:ext uri="{FF2B5EF4-FFF2-40B4-BE49-F238E27FC236}">
                <a16:creationId xmlns:a16="http://schemas.microsoft.com/office/drawing/2014/main" id="{256F0958-ED41-B8F0-27A9-6BD6884AD3B3}"/>
              </a:ext>
            </a:extLst>
          </p:cNvPr>
          <p:cNvSpPr txBox="1">
            <a:spLocks noChangeArrowheads="1"/>
          </p:cNvSpPr>
          <p:nvPr/>
        </p:nvSpPr>
        <p:spPr bwMode="auto">
          <a:xfrm>
            <a:off x="4027614" y="1526033"/>
            <a:ext cx="4152298" cy="393528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indent="-228600" eaLnBrk="1" hangingPunct="1">
              <a:lnSpc>
                <a:spcPct val="90000"/>
              </a:lnSpc>
              <a:spcAft>
                <a:spcPts val="600"/>
              </a:spcAft>
              <a:buFont typeface="Arial" panose="020B0604020202020204" pitchFamily="34" charset="0"/>
              <a:buChar char="•"/>
            </a:pPr>
            <a:r>
              <a:rPr lang="en-US" altLang="en-US">
                <a:latin typeface="+mn-lt"/>
              </a:rPr>
              <a:t>Hearing concerns or allegations.</a:t>
            </a:r>
          </a:p>
          <a:p>
            <a:pPr indent="-228600" eaLnBrk="1" hangingPunct="1">
              <a:lnSpc>
                <a:spcPct val="90000"/>
              </a:lnSpc>
              <a:spcAft>
                <a:spcPts val="600"/>
              </a:spcAft>
              <a:buFont typeface="Arial" panose="020B0604020202020204" pitchFamily="34" charset="0"/>
              <a:buChar char="•"/>
            </a:pPr>
            <a:r>
              <a:rPr lang="en-US" altLang="en-US">
                <a:latin typeface="+mn-lt"/>
              </a:rPr>
              <a:t>Passing on concerns or allegations to civil authorities and where appropriate the National Board</a:t>
            </a:r>
          </a:p>
          <a:p>
            <a:pPr indent="-228600" eaLnBrk="1" hangingPunct="1">
              <a:lnSpc>
                <a:spcPct val="90000"/>
              </a:lnSpc>
              <a:spcAft>
                <a:spcPts val="600"/>
              </a:spcAft>
              <a:buFont typeface="Arial" panose="020B0604020202020204" pitchFamily="34" charset="0"/>
              <a:buChar char="•"/>
            </a:pPr>
            <a:r>
              <a:rPr lang="en-US" altLang="en-US">
                <a:latin typeface="+mn-lt"/>
              </a:rPr>
              <a:t>Managing the case and all associated documents.</a:t>
            </a:r>
          </a:p>
          <a:p>
            <a:pPr indent="-228600" eaLnBrk="1" hangingPunct="1">
              <a:lnSpc>
                <a:spcPct val="90000"/>
              </a:lnSpc>
              <a:spcAft>
                <a:spcPts val="600"/>
              </a:spcAft>
              <a:buFont typeface="Arial" panose="020B0604020202020204" pitchFamily="34" charset="0"/>
              <a:buChar char="•"/>
            </a:pPr>
            <a:r>
              <a:rPr lang="en-US" altLang="en-US">
                <a:latin typeface="+mn-lt"/>
              </a:rPr>
              <a:t>Liaising with the Support Person, Advisor and Church authority.</a:t>
            </a:r>
          </a:p>
          <a:p>
            <a:pPr indent="-228600" eaLnBrk="1" hangingPunct="1">
              <a:lnSpc>
                <a:spcPct val="90000"/>
              </a:lnSpc>
              <a:spcAft>
                <a:spcPts val="600"/>
              </a:spcAft>
              <a:buFont typeface="Arial" panose="020B0604020202020204" pitchFamily="34" charset="0"/>
              <a:buChar char="•"/>
            </a:pPr>
            <a:r>
              <a:rPr lang="en-US" altLang="en-US">
                <a:latin typeface="+mn-lt"/>
              </a:rPr>
              <a:t>Conducting internal inquiries.</a:t>
            </a:r>
          </a:p>
          <a:p>
            <a:pPr indent="-228600" eaLnBrk="1" hangingPunct="1">
              <a:lnSpc>
                <a:spcPct val="90000"/>
              </a:lnSpc>
              <a:spcAft>
                <a:spcPts val="600"/>
              </a:spcAft>
              <a:buFont typeface="Arial" panose="020B0604020202020204" pitchFamily="34" charset="0"/>
              <a:buChar char="•"/>
            </a:pPr>
            <a:r>
              <a:rPr lang="en-US" altLang="en-US">
                <a:latin typeface="+mn-lt"/>
              </a:rPr>
              <a:t>Contributing to upholding the 7 standards in practice and behavior.</a:t>
            </a:r>
          </a:p>
          <a:p>
            <a:pPr indent="-228600" eaLnBrk="1" hangingPunct="1">
              <a:lnSpc>
                <a:spcPct val="90000"/>
              </a:lnSpc>
              <a:spcAft>
                <a:spcPts val="600"/>
              </a:spcAft>
              <a:buFont typeface="Arial" panose="020B0604020202020204" pitchFamily="34" charset="0"/>
              <a:buChar char="•"/>
            </a:pPr>
            <a:endParaRPr lang="en-US" altLang="en-US" b="1">
              <a:latin typeface="+mn-lt"/>
            </a:endParaRPr>
          </a:p>
          <a:p>
            <a:pPr indent="-228600" eaLnBrk="1" hangingPunct="1">
              <a:lnSpc>
                <a:spcPct val="90000"/>
              </a:lnSpc>
              <a:spcAft>
                <a:spcPts val="600"/>
              </a:spcAft>
              <a:buFont typeface="Arial" panose="020B0604020202020204" pitchFamily="34" charset="0"/>
              <a:buChar char="•"/>
            </a:pPr>
            <a:endParaRPr lang="en-US" altLang="en-US" b="1">
              <a:latin typeface="+mn-l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392" name="Rectangle 16391">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94" name="Oval 16393">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6891" y="1119031"/>
            <a:ext cx="3464954"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86" name="TextBox 1">
            <a:extLst>
              <a:ext uri="{FF2B5EF4-FFF2-40B4-BE49-F238E27FC236}">
                <a16:creationId xmlns:a16="http://schemas.microsoft.com/office/drawing/2014/main" id="{8C8A0779-729B-A188-BB76-0DDB4F2704FE}"/>
              </a:ext>
            </a:extLst>
          </p:cNvPr>
          <p:cNvSpPr txBox="1">
            <a:spLocks noChangeArrowheads="1"/>
          </p:cNvSpPr>
          <p:nvPr/>
        </p:nvSpPr>
        <p:spPr bwMode="auto">
          <a:xfrm>
            <a:off x="878305" y="1396686"/>
            <a:ext cx="2430380" cy="406462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spcBef>
                <a:spcPct val="0"/>
              </a:spcBef>
              <a:spcAft>
                <a:spcPts val="600"/>
              </a:spcAft>
            </a:pPr>
            <a:r>
              <a:rPr lang="en-US" altLang="en-US" sz="4400" kern="1200">
                <a:solidFill>
                  <a:srgbClr val="FFFFFF"/>
                </a:solidFill>
                <a:latin typeface="+mj-lt"/>
                <a:ea typeface="+mj-ea"/>
                <a:cs typeface="+mj-cs"/>
              </a:rPr>
              <a:t>Role of the Support Person</a:t>
            </a:r>
          </a:p>
        </p:txBody>
      </p:sp>
      <p:sp>
        <p:nvSpPr>
          <p:cNvPr id="16396" name="Arc 16395">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6512790" y="941148"/>
            <a:ext cx="2240924"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6398" name="Oval 16397">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536" y="4780992"/>
            <a:ext cx="409575"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387" name="TextBox 2">
            <a:extLst>
              <a:ext uri="{FF2B5EF4-FFF2-40B4-BE49-F238E27FC236}">
                <a16:creationId xmlns:a16="http://schemas.microsoft.com/office/drawing/2014/main" id="{BE495E07-5996-84BE-99DC-F2F40BE08AEE}"/>
              </a:ext>
            </a:extLst>
          </p:cNvPr>
          <p:cNvSpPr txBox="1">
            <a:spLocks noChangeArrowheads="1"/>
          </p:cNvSpPr>
          <p:nvPr/>
        </p:nvSpPr>
        <p:spPr bwMode="auto">
          <a:xfrm>
            <a:off x="4027614" y="1526033"/>
            <a:ext cx="4152298" cy="393528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indent="-228600" eaLnBrk="1" hangingPunct="1">
              <a:lnSpc>
                <a:spcPct val="90000"/>
              </a:lnSpc>
              <a:spcAft>
                <a:spcPts val="600"/>
              </a:spcAft>
              <a:buFont typeface="Arial" panose="020B0604020202020204" pitchFamily="34" charset="0"/>
              <a:buChar char="•"/>
            </a:pPr>
            <a:r>
              <a:rPr lang="en-US" altLang="en-US">
                <a:latin typeface="+mn-lt"/>
              </a:rPr>
              <a:t>Keeping the complainant informed of the process of the case.</a:t>
            </a:r>
          </a:p>
          <a:p>
            <a:pPr indent="-228600" eaLnBrk="1" hangingPunct="1">
              <a:lnSpc>
                <a:spcPct val="90000"/>
              </a:lnSpc>
              <a:spcAft>
                <a:spcPts val="600"/>
              </a:spcAft>
              <a:buFont typeface="Arial" panose="020B0604020202020204" pitchFamily="34" charset="0"/>
              <a:buChar char="•"/>
            </a:pPr>
            <a:r>
              <a:rPr lang="en-US" altLang="en-US">
                <a:latin typeface="+mn-lt"/>
              </a:rPr>
              <a:t>Helping direct the complainant to counselling and support.</a:t>
            </a:r>
          </a:p>
          <a:p>
            <a:pPr indent="-228600" eaLnBrk="1" hangingPunct="1">
              <a:lnSpc>
                <a:spcPct val="90000"/>
              </a:lnSpc>
              <a:spcAft>
                <a:spcPts val="600"/>
              </a:spcAft>
              <a:buFont typeface="Arial" panose="020B0604020202020204" pitchFamily="34" charset="0"/>
              <a:buChar char="•"/>
            </a:pPr>
            <a:r>
              <a:rPr lang="en-US" altLang="en-US">
                <a:latin typeface="+mn-lt"/>
              </a:rPr>
              <a:t>Recording any meetings or contact they have with the complainant, and reporting to DLP as appropriate.</a:t>
            </a:r>
          </a:p>
          <a:p>
            <a:pPr indent="-228600" eaLnBrk="1" hangingPunct="1">
              <a:lnSpc>
                <a:spcPct val="90000"/>
              </a:lnSpc>
              <a:spcAft>
                <a:spcPts val="600"/>
              </a:spcAft>
              <a:buFont typeface="Arial" panose="020B0604020202020204" pitchFamily="34" charset="0"/>
              <a:buChar char="•"/>
            </a:pPr>
            <a:r>
              <a:rPr lang="en-US" altLang="en-US">
                <a:latin typeface="+mn-lt"/>
              </a:rPr>
              <a:t>Upholding the 7 standards in practice and behaviour.</a:t>
            </a:r>
          </a:p>
          <a:p>
            <a:pPr indent="-228600" eaLnBrk="1" hangingPunct="1">
              <a:lnSpc>
                <a:spcPct val="90000"/>
              </a:lnSpc>
              <a:spcAft>
                <a:spcPts val="600"/>
              </a:spcAft>
              <a:buFont typeface="Arial" panose="020B0604020202020204" pitchFamily="34" charset="0"/>
              <a:buChar char="•"/>
            </a:pPr>
            <a:endParaRPr lang="en-US" altLang="en-US" b="1">
              <a:latin typeface="+mn-l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416" name="Rectangle 17415">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18" name="Oval 17417">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6891" y="1119031"/>
            <a:ext cx="3464954"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10" name="TextBox 1">
            <a:extLst>
              <a:ext uri="{FF2B5EF4-FFF2-40B4-BE49-F238E27FC236}">
                <a16:creationId xmlns:a16="http://schemas.microsoft.com/office/drawing/2014/main" id="{4C71A64B-5A46-2F69-75FA-897B4017011C}"/>
              </a:ext>
            </a:extLst>
          </p:cNvPr>
          <p:cNvSpPr txBox="1">
            <a:spLocks noChangeArrowheads="1"/>
          </p:cNvSpPr>
          <p:nvPr/>
        </p:nvSpPr>
        <p:spPr bwMode="auto">
          <a:xfrm>
            <a:off x="878305" y="1396686"/>
            <a:ext cx="2430380" cy="406462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spcBef>
                <a:spcPct val="0"/>
              </a:spcBef>
              <a:spcAft>
                <a:spcPts val="600"/>
              </a:spcAft>
            </a:pPr>
            <a:r>
              <a:rPr lang="en-US" altLang="en-US" sz="4400" kern="1200">
                <a:solidFill>
                  <a:srgbClr val="FFFFFF"/>
                </a:solidFill>
                <a:latin typeface="+mj-lt"/>
                <a:ea typeface="+mj-ea"/>
                <a:cs typeface="+mj-cs"/>
              </a:rPr>
              <a:t>Role of the Advisor</a:t>
            </a:r>
          </a:p>
        </p:txBody>
      </p:sp>
      <p:sp>
        <p:nvSpPr>
          <p:cNvPr id="17420" name="Arc 17419">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6512790" y="941148"/>
            <a:ext cx="2240924"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7422" name="Oval 17421">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536" y="4780992"/>
            <a:ext cx="409575"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411" name="TextBox 2">
            <a:extLst>
              <a:ext uri="{FF2B5EF4-FFF2-40B4-BE49-F238E27FC236}">
                <a16:creationId xmlns:a16="http://schemas.microsoft.com/office/drawing/2014/main" id="{9428B211-C680-9014-57FF-3FE233586C4F}"/>
              </a:ext>
            </a:extLst>
          </p:cNvPr>
          <p:cNvSpPr txBox="1">
            <a:spLocks noChangeArrowheads="1"/>
          </p:cNvSpPr>
          <p:nvPr/>
        </p:nvSpPr>
        <p:spPr bwMode="auto">
          <a:xfrm>
            <a:off x="4027614" y="1526033"/>
            <a:ext cx="4152298" cy="393528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indent="-228600" eaLnBrk="1" hangingPunct="1">
              <a:lnSpc>
                <a:spcPct val="90000"/>
              </a:lnSpc>
              <a:spcAft>
                <a:spcPts val="600"/>
              </a:spcAft>
              <a:buFont typeface="Arial" panose="020B0604020202020204" pitchFamily="34" charset="0"/>
              <a:buChar char="•"/>
            </a:pPr>
            <a:r>
              <a:rPr lang="en-US" altLang="en-US">
                <a:latin typeface="+mn-lt"/>
              </a:rPr>
              <a:t>Keeping the respondent informed of the process of the case.</a:t>
            </a:r>
          </a:p>
          <a:p>
            <a:pPr indent="-228600" eaLnBrk="1" hangingPunct="1">
              <a:lnSpc>
                <a:spcPct val="90000"/>
              </a:lnSpc>
              <a:spcAft>
                <a:spcPts val="600"/>
              </a:spcAft>
              <a:buFont typeface="Arial" panose="020B0604020202020204" pitchFamily="34" charset="0"/>
              <a:buChar char="•"/>
            </a:pPr>
            <a:r>
              <a:rPr lang="en-US" altLang="en-US">
                <a:latin typeface="+mn-lt"/>
              </a:rPr>
              <a:t>Helping direct the respondent to counselling and support.</a:t>
            </a:r>
          </a:p>
          <a:p>
            <a:pPr indent="-228600" eaLnBrk="1" hangingPunct="1">
              <a:lnSpc>
                <a:spcPct val="90000"/>
              </a:lnSpc>
              <a:spcAft>
                <a:spcPts val="600"/>
              </a:spcAft>
              <a:buFont typeface="Arial" panose="020B0604020202020204" pitchFamily="34" charset="0"/>
              <a:buChar char="•"/>
            </a:pPr>
            <a:r>
              <a:rPr lang="en-US" altLang="en-US">
                <a:latin typeface="+mn-lt"/>
              </a:rPr>
              <a:t>Recording any meetings or contact they have with the respondent and reporting to the DLP as appropriate.</a:t>
            </a:r>
          </a:p>
          <a:p>
            <a:pPr indent="-228600" eaLnBrk="1" hangingPunct="1">
              <a:lnSpc>
                <a:spcPct val="90000"/>
              </a:lnSpc>
              <a:spcAft>
                <a:spcPts val="600"/>
              </a:spcAft>
              <a:buFont typeface="Arial" panose="020B0604020202020204" pitchFamily="34" charset="0"/>
              <a:buChar char="•"/>
            </a:pPr>
            <a:r>
              <a:rPr lang="en-US" altLang="en-US">
                <a:latin typeface="+mn-lt"/>
              </a:rPr>
              <a:t>Upholding the 7 standards in practice and behaviour.</a:t>
            </a:r>
          </a:p>
          <a:p>
            <a:pPr indent="-228600" eaLnBrk="1" hangingPunct="1">
              <a:lnSpc>
                <a:spcPct val="90000"/>
              </a:lnSpc>
              <a:spcAft>
                <a:spcPts val="600"/>
              </a:spcAft>
              <a:buFont typeface="Arial" panose="020B0604020202020204" pitchFamily="34" charset="0"/>
              <a:buChar char="•"/>
            </a:pPr>
            <a:endParaRPr lang="en-US" altLang="en-US" b="1">
              <a:latin typeface="+mn-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3DB5E19D-D196-FE4F-AA96-88CFEAB94097}"/>
              </a:ext>
            </a:extLst>
          </p:cNvPr>
          <p:cNvSpPr/>
          <p:nvPr/>
        </p:nvSpPr>
        <p:spPr>
          <a:xfrm>
            <a:off x="628650" y="476672"/>
            <a:ext cx="7886700" cy="1133499"/>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500" kern="1200" dirty="0">
                <a:solidFill>
                  <a:schemeClr val="tx1"/>
                </a:solidFill>
                <a:latin typeface="+mj-lt"/>
                <a:ea typeface="+mj-ea"/>
                <a:cs typeface="+mj-cs"/>
              </a:rPr>
              <a:t>Aims</a:t>
            </a:r>
          </a:p>
          <a:p>
            <a:pPr algn="ctr">
              <a:lnSpc>
                <a:spcPct val="90000"/>
              </a:lnSpc>
              <a:spcBef>
                <a:spcPct val="0"/>
              </a:spcBef>
              <a:spcAft>
                <a:spcPts val="600"/>
              </a:spcAft>
            </a:pPr>
            <a:endParaRPr lang="en-US" sz="4500" kern="1200" dirty="0">
              <a:solidFill>
                <a:schemeClr val="tx1"/>
              </a:solidFill>
              <a:latin typeface="+mj-lt"/>
              <a:ea typeface="+mj-ea"/>
              <a:cs typeface="+mj-cs"/>
            </a:endParaRPr>
          </a:p>
          <a:p>
            <a:pPr marL="342900" indent="-342900" algn="ctr">
              <a:lnSpc>
                <a:spcPct val="90000"/>
              </a:lnSpc>
              <a:spcBef>
                <a:spcPct val="0"/>
              </a:spcBef>
              <a:spcAft>
                <a:spcPts val="600"/>
              </a:spcAft>
            </a:pPr>
            <a:endParaRPr lang="en-US" sz="4500" kern="1200" dirty="0">
              <a:solidFill>
                <a:schemeClr val="tx1"/>
              </a:solidFill>
              <a:latin typeface="+mj-lt"/>
              <a:ea typeface="+mj-ea"/>
              <a:cs typeface="+mj-cs"/>
            </a:endParaRPr>
          </a:p>
        </p:txBody>
      </p:sp>
      <p:graphicFrame>
        <p:nvGraphicFramePr>
          <p:cNvPr id="6" name="TextBox 3">
            <a:extLst>
              <a:ext uri="{FF2B5EF4-FFF2-40B4-BE49-F238E27FC236}">
                <a16:creationId xmlns:a16="http://schemas.microsoft.com/office/drawing/2014/main" id="{75033260-7643-6E68-8081-469A66A6B077}"/>
              </a:ext>
            </a:extLst>
          </p:cNvPr>
          <p:cNvGraphicFramePr/>
          <p:nvPr>
            <p:extLst>
              <p:ext uri="{D42A27DB-BD31-4B8C-83A1-F6EECF244321}">
                <p14:modId xmlns:p14="http://schemas.microsoft.com/office/powerpoint/2010/main" val="3094515151"/>
              </p:ext>
            </p:extLst>
          </p:nvPr>
        </p:nvGraphicFramePr>
        <p:xfrm>
          <a:off x="628650" y="1828800"/>
          <a:ext cx="78867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803103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65" name="Rectangle 19464">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8199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458" name="Rectangle 2">
            <a:extLst>
              <a:ext uri="{FF2B5EF4-FFF2-40B4-BE49-F238E27FC236}">
                <a16:creationId xmlns:a16="http://schemas.microsoft.com/office/drawing/2014/main" id="{C550D54F-E343-B70D-BCB4-3B51622B1649}"/>
              </a:ext>
            </a:extLst>
          </p:cNvPr>
          <p:cNvSpPr>
            <a:spLocks noGrp="1" noChangeArrowheads="1"/>
          </p:cNvSpPr>
          <p:nvPr>
            <p:ph type="title"/>
          </p:nvPr>
        </p:nvSpPr>
        <p:spPr bwMode="auto">
          <a:xfrm>
            <a:off x="393555" y="620392"/>
            <a:ext cx="2856201" cy="550468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Ctr="0" compatLnSpc="1">
            <a:prstTxWarp prst="textNoShape">
              <a:avLst/>
            </a:prstTxWarp>
            <a:normAutofit/>
          </a:bodyPr>
          <a:lstStyle/>
          <a:p>
            <a:pPr eaLnBrk="1" hangingPunct="1"/>
            <a:r>
              <a:rPr lang="en-IE" altLang="en-US" dirty="0">
                <a:solidFill>
                  <a:schemeClr val="bg1"/>
                </a:solidFill>
              </a:rPr>
              <a:t>Roles and responsibilities - DLP</a:t>
            </a:r>
            <a:endParaRPr lang="en-US" altLang="en-US" dirty="0">
              <a:solidFill>
                <a:schemeClr val="bg1"/>
              </a:solidFill>
            </a:endParaRPr>
          </a:p>
        </p:txBody>
      </p:sp>
      <p:graphicFrame>
        <p:nvGraphicFramePr>
          <p:cNvPr id="19461" name="Rectangle 3">
            <a:extLst>
              <a:ext uri="{FF2B5EF4-FFF2-40B4-BE49-F238E27FC236}">
                <a16:creationId xmlns:a16="http://schemas.microsoft.com/office/drawing/2014/main" id="{E60458C4-380C-E6B9-9110-22C0F5C42D70}"/>
              </a:ext>
            </a:extLst>
          </p:cNvPr>
          <p:cNvGraphicFramePr/>
          <p:nvPr>
            <p:extLst>
              <p:ext uri="{D42A27DB-BD31-4B8C-83A1-F6EECF244321}">
                <p14:modId xmlns:p14="http://schemas.microsoft.com/office/powerpoint/2010/main" val="2554187114"/>
              </p:ext>
            </p:extLst>
          </p:nvPr>
        </p:nvGraphicFramePr>
        <p:xfrm>
          <a:off x="4101291" y="620392"/>
          <a:ext cx="469773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9" name="Rectangle 2048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8199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482" name="Rectangle 2">
            <a:extLst>
              <a:ext uri="{FF2B5EF4-FFF2-40B4-BE49-F238E27FC236}">
                <a16:creationId xmlns:a16="http://schemas.microsoft.com/office/drawing/2014/main" id="{AAFD0AFD-FB62-C848-5054-9492613DDBE7}"/>
              </a:ext>
            </a:extLst>
          </p:cNvPr>
          <p:cNvSpPr>
            <a:spLocks noGrp="1" noChangeArrowheads="1"/>
          </p:cNvSpPr>
          <p:nvPr>
            <p:ph type="title"/>
          </p:nvPr>
        </p:nvSpPr>
        <p:spPr bwMode="auto">
          <a:xfrm>
            <a:off x="393555" y="620392"/>
            <a:ext cx="2856201" cy="550468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Ctr="0" compatLnSpc="1">
            <a:prstTxWarp prst="textNoShape">
              <a:avLst/>
            </a:prstTxWarp>
            <a:normAutofit/>
          </a:bodyPr>
          <a:lstStyle/>
          <a:p>
            <a:pPr eaLnBrk="1" hangingPunct="1"/>
            <a:r>
              <a:rPr lang="en-IE" altLang="en-US" sz="5200">
                <a:solidFill>
                  <a:schemeClr val="bg1"/>
                </a:solidFill>
              </a:rPr>
              <a:t>Support Person</a:t>
            </a:r>
            <a:endParaRPr lang="en-US" altLang="en-US" sz="5200">
              <a:solidFill>
                <a:schemeClr val="bg1"/>
              </a:solidFill>
            </a:endParaRPr>
          </a:p>
        </p:txBody>
      </p:sp>
      <p:graphicFrame>
        <p:nvGraphicFramePr>
          <p:cNvPr id="20485" name="Rectangle 3">
            <a:extLst>
              <a:ext uri="{FF2B5EF4-FFF2-40B4-BE49-F238E27FC236}">
                <a16:creationId xmlns:a16="http://schemas.microsoft.com/office/drawing/2014/main" id="{02675CE9-4558-14C9-1799-E7BDB0E9310D}"/>
              </a:ext>
            </a:extLst>
          </p:cNvPr>
          <p:cNvGraphicFramePr/>
          <p:nvPr>
            <p:extLst>
              <p:ext uri="{D42A27DB-BD31-4B8C-83A1-F6EECF244321}">
                <p14:modId xmlns:p14="http://schemas.microsoft.com/office/powerpoint/2010/main" val="2876238131"/>
              </p:ext>
            </p:extLst>
          </p:nvPr>
        </p:nvGraphicFramePr>
        <p:xfrm>
          <a:off x="4101291" y="620392"/>
          <a:ext cx="469773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13" name="Rectangle 21512">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8199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506" name="Rectangle 2">
            <a:extLst>
              <a:ext uri="{FF2B5EF4-FFF2-40B4-BE49-F238E27FC236}">
                <a16:creationId xmlns:a16="http://schemas.microsoft.com/office/drawing/2014/main" id="{F0B23D57-AEBB-C3DD-EFBF-7D92CD675963}"/>
              </a:ext>
            </a:extLst>
          </p:cNvPr>
          <p:cNvSpPr>
            <a:spLocks noGrp="1" noChangeArrowheads="1"/>
          </p:cNvSpPr>
          <p:nvPr>
            <p:ph type="title"/>
          </p:nvPr>
        </p:nvSpPr>
        <p:spPr bwMode="auto">
          <a:xfrm>
            <a:off x="393555" y="620392"/>
            <a:ext cx="2856201" cy="550468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Ctr="0" compatLnSpc="1">
            <a:prstTxWarp prst="textNoShape">
              <a:avLst/>
            </a:prstTxWarp>
            <a:normAutofit/>
          </a:bodyPr>
          <a:lstStyle/>
          <a:p>
            <a:pPr eaLnBrk="1" hangingPunct="1"/>
            <a:r>
              <a:rPr lang="en-IE" altLang="en-US" sz="5200">
                <a:solidFill>
                  <a:schemeClr val="bg1"/>
                </a:solidFill>
              </a:rPr>
              <a:t>Advisor</a:t>
            </a:r>
            <a:endParaRPr lang="en-US" altLang="en-US" sz="5200">
              <a:solidFill>
                <a:schemeClr val="bg1"/>
              </a:solidFill>
            </a:endParaRPr>
          </a:p>
        </p:txBody>
      </p:sp>
      <p:graphicFrame>
        <p:nvGraphicFramePr>
          <p:cNvPr id="21509" name="Rectangle 3">
            <a:extLst>
              <a:ext uri="{FF2B5EF4-FFF2-40B4-BE49-F238E27FC236}">
                <a16:creationId xmlns:a16="http://schemas.microsoft.com/office/drawing/2014/main" id="{13C60348-85EC-FD5E-59CC-BA823EE2C794}"/>
              </a:ext>
            </a:extLst>
          </p:cNvPr>
          <p:cNvGraphicFramePr/>
          <p:nvPr>
            <p:extLst>
              <p:ext uri="{D42A27DB-BD31-4B8C-83A1-F6EECF244321}">
                <p14:modId xmlns:p14="http://schemas.microsoft.com/office/powerpoint/2010/main" val="3834635991"/>
              </p:ext>
            </p:extLst>
          </p:nvPr>
        </p:nvGraphicFramePr>
        <p:xfrm>
          <a:off x="4101291" y="620392"/>
          <a:ext cx="469773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9" name="Rectangle 8704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8199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30" name="Rectangle 2">
            <a:extLst>
              <a:ext uri="{FF2B5EF4-FFF2-40B4-BE49-F238E27FC236}">
                <a16:creationId xmlns:a16="http://schemas.microsoft.com/office/drawing/2014/main" id="{11ACDA54-B2DE-0CCA-8A71-22CC6739587C}"/>
              </a:ext>
            </a:extLst>
          </p:cNvPr>
          <p:cNvSpPr>
            <a:spLocks noGrp="1" noChangeArrowheads="1"/>
          </p:cNvSpPr>
          <p:nvPr>
            <p:ph type="title"/>
          </p:nvPr>
        </p:nvSpPr>
        <p:spPr bwMode="auto">
          <a:xfrm>
            <a:off x="393555" y="620392"/>
            <a:ext cx="2856201" cy="550468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Ctr="0" compatLnSpc="1">
            <a:prstTxWarp prst="textNoShape">
              <a:avLst/>
            </a:prstTxWarp>
            <a:normAutofit/>
          </a:bodyPr>
          <a:lstStyle/>
          <a:p>
            <a:pPr eaLnBrk="1" hangingPunct="1"/>
            <a:r>
              <a:rPr lang="en-IE" altLang="en-US" sz="4400">
                <a:solidFill>
                  <a:schemeClr val="bg1"/>
                </a:solidFill>
              </a:rPr>
              <a:t>Monitoring role</a:t>
            </a:r>
            <a:endParaRPr lang="en-US" altLang="en-US" sz="4400">
              <a:solidFill>
                <a:schemeClr val="bg1"/>
              </a:solidFill>
            </a:endParaRPr>
          </a:p>
        </p:txBody>
      </p:sp>
      <p:graphicFrame>
        <p:nvGraphicFramePr>
          <p:cNvPr id="87045" name="Rectangle 3">
            <a:extLst>
              <a:ext uri="{FF2B5EF4-FFF2-40B4-BE49-F238E27FC236}">
                <a16:creationId xmlns:a16="http://schemas.microsoft.com/office/drawing/2014/main" id="{A3CBA98E-2230-1FCC-47EF-2B129751DCE5}"/>
              </a:ext>
            </a:extLst>
          </p:cNvPr>
          <p:cNvGraphicFramePr/>
          <p:nvPr>
            <p:extLst>
              <p:ext uri="{D42A27DB-BD31-4B8C-83A1-F6EECF244321}">
                <p14:modId xmlns:p14="http://schemas.microsoft.com/office/powerpoint/2010/main" val="3115087093"/>
              </p:ext>
            </p:extLst>
          </p:nvPr>
        </p:nvGraphicFramePr>
        <p:xfrm>
          <a:off x="4101291" y="620392"/>
          <a:ext cx="469773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41023" y="-934769"/>
            <a:ext cx="2424873" cy="2708393"/>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3756" y="-134088"/>
            <a:ext cx="1635955" cy="1226966"/>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713565" y="311926"/>
            <a:ext cx="4059393" cy="1911083"/>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548980" y="1613994"/>
            <a:ext cx="1185708" cy="889281"/>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27781" y="5494508"/>
            <a:ext cx="2444907" cy="1774587"/>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211282" y="5555951"/>
            <a:ext cx="928467" cy="696350"/>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877311" y="1407983"/>
            <a:ext cx="5389379" cy="4042034"/>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76283" y="882212"/>
            <a:ext cx="6791435" cy="5093576"/>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57044A11-B8FC-2597-3EAD-C4D0BE82CF67}"/>
              </a:ext>
            </a:extLst>
          </p:cNvPr>
          <p:cNvSpPr>
            <a:spLocks noGrp="1"/>
          </p:cNvSpPr>
          <p:nvPr>
            <p:ph type="subTitle" idx="1"/>
          </p:nvPr>
        </p:nvSpPr>
        <p:spPr>
          <a:xfrm>
            <a:off x="3368970" y="3653123"/>
            <a:ext cx="2484551" cy="1141851"/>
          </a:xfrm>
          <a:noFill/>
        </p:spPr>
        <p:txBody>
          <a:bodyPr>
            <a:normAutofit/>
          </a:bodyPr>
          <a:lstStyle/>
          <a:p>
            <a:endParaRPr lang="en-US" sz="1700" dirty="0">
              <a:solidFill>
                <a:srgbClr val="080808"/>
              </a:solidFill>
            </a:endParaRPr>
          </a:p>
        </p:txBody>
      </p:sp>
      <p:sp>
        <p:nvSpPr>
          <p:cNvPr id="2" name="Title 1">
            <a:extLst>
              <a:ext uri="{FF2B5EF4-FFF2-40B4-BE49-F238E27FC236}">
                <a16:creationId xmlns:a16="http://schemas.microsoft.com/office/drawing/2014/main" id="{C7952568-E5D4-7CE9-1925-59AD9CDF8936}"/>
              </a:ext>
            </a:extLst>
          </p:cNvPr>
          <p:cNvSpPr>
            <a:spLocks noGrp="1"/>
          </p:cNvSpPr>
          <p:nvPr>
            <p:ph type="ctrTitle"/>
          </p:nvPr>
        </p:nvSpPr>
        <p:spPr>
          <a:xfrm>
            <a:off x="2403481" y="2353641"/>
            <a:ext cx="4337037" cy="2150719"/>
          </a:xfrm>
          <a:noFill/>
        </p:spPr>
        <p:txBody>
          <a:bodyPr anchor="ctr">
            <a:normAutofit/>
          </a:bodyPr>
          <a:lstStyle/>
          <a:p>
            <a:r>
              <a:rPr lang="en-US" sz="3100" dirty="0">
                <a:solidFill>
                  <a:srgbClr val="080808"/>
                </a:solidFill>
              </a:rPr>
              <a:t>Lunch</a:t>
            </a:r>
          </a:p>
        </p:txBody>
      </p:sp>
      <p:sp>
        <p:nvSpPr>
          <p:cNvPr id="26" name="Freeform: Shape 25">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943393" y="5778692"/>
            <a:ext cx="2231794" cy="1926608"/>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170046" y="5363543"/>
            <a:ext cx="959985" cy="719989"/>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Logo, company name&#10;&#10;Description automatically generated">
            <a:extLst>
              <a:ext uri="{FF2B5EF4-FFF2-40B4-BE49-F238E27FC236}">
                <a16:creationId xmlns:a16="http://schemas.microsoft.com/office/drawing/2014/main" id="{FE7E3114-3B50-8E51-AC4A-1FEB2BF16D56}"/>
              </a:ext>
            </a:extLst>
          </p:cNvPr>
          <p:cNvPicPr>
            <a:picLocks noChangeAspect="1"/>
          </p:cNvPicPr>
          <p:nvPr/>
        </p:nvPicPr>
        <p:blipFill rotWithShape="1">
          <a:blip r:embed="rId2"/>
          <a:srcRect l="14724" t="1457" r="19903" b="8834"/>
          <a:stretch/>
        </p:blipFill>
        <p:spPr>
          <a:xfrm>
            <a:off x="3562133" y="752867"/>
            <a:ext cx="1187923" cy="1012873"/>
          </a:xfrm>
          <a:prstGeom prst="rect">
            <a:avLst/>
          </a:prstGeom>
        </p:spPr>
      </p:pic>
    </p:spTree>
    <p:extLst>
      <p:ext uri="{BB962C8B-B14F-4D97-AF65-F5344CB8AC3E}">
        <p14:creationId xmlns:p14="http://schemas.microsoft.com/office/powerpoint/2010/main" val="1475315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nodePh="1">
                                  <p:stCondLst>
                                    <p:cond delay="2000"/>
                                  </p:stCondLst>
                                  <p:endCondLst>
                                    <p:cond evt="begin" delay="0">
                                      <p:tn val="8"/>
                                    </p:cond>
                                  </p:end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41023" y="-934769"/>
            <a:ext cx="2424873" cy="2708393"/>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3756" y="-134088"/>
            <a:ext cx="1635955" cy="1226966"/>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713565" y="311926"/>
            <a:ext cx="4059393" cy="1911083"/>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548980" y="1613994"/>
            <a:ext cx="1185708" cy="889281"/>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27781" y="5494508"/>
            <a:ext cx="2444907" cy="1774587"/>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211282" y="5555951"/>
            <a:ext cx="928467" cy="696350"/>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877311" y="1407983"/>
            <a:ext cx="5389379" cy="4042034"/>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76283" y="882212"/>
            <a:ext cx="6791435" cy="5093576"/>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57044A11-B8FC-2597-3EAD-C4D0BE82CF67}"/>
              </a:ext>
            </a:extLst>
          </p:cNvPr>
          <p:cNvSpPr>
            <a:spLocks noGrp="1"/>
          </p:cNvSpPr>
          <p:nvPr>
            <p:ph type="subTitle" idx="1"/>
          </p:nvPr>
        </p:nvSpPr>
        <p:spPr>
          <a:xfrm>
            <a:off x="3368970" y="3653123"/>
            <a:ext cx="2484551" cy="1141851"/>
          </a:xfrm>
          <a:noFill/>
        </p:spPr>
        <p:txBody>
          <a:bodyPr>
            <a:normAutofit/>
          </a:bodyPr>
          <a:lstStyle/>
          <a:p>
            <a:r>
              <a:rPr lang="en-US" sz="1700" dirty="0">
                <a:solidFill>
                  <a:srgbClr val="080808"/>
                </a:solidFill>
              </a:rPr>
              <a:t>Niall Moore</a:t>
            </a:r>
          </a:p>
        </p:txBody>
      </p:sp>
      <p:sp>
        <p:nvSpPr>
          <p:cNvPr id="2" name="Title 1">
            <a:extLst>
              <a:ext uri="{FF2B5EF4-FFF2-40B4-BE49-F238E27FC236}">
                <a16:creationId xmlns:a16="http://schemas.microsoft.com/office/drawing/2014/main" id="{C7952568-E5D4-7CE9-1925-59AD9CDF8936}"/>
              </a:ext>
            </a:extLst>
          </p:cNvPr>
          <p:cNvSpPr>
            <a:spLocks noGrp="1"/>
          </p:cNvSpPr>
          <p:nvPr>
            <p:ph type="ctrTitle"/>
          </p:nvPr>
        </p:nvSpPr>
        <p:spPr>
          <a:xfrm>
            <a:off x="2403481" y="2353641"/>
            <a:ext cx="4337037" cy="2150719"/>
          </a:xfrm>
          <a:noFill/>
        </p:spPr>
        <p:txBody>
          <a:bodyPr anchor="ctr">
            <a:normAutofit/>
          </a:bodyPr>
          <a:lstStyle/>
          <a:p>
            <a:r>
              <a:rPr lang="en-US" sz="3100" dirty="0">
                <a:solidFill>
                  <a:srgbClr val="080808"/>
                </a:solidFill>
              </a:rPr>
              <a:t>Case File Structure</a:t>
            </a:r>
          </a:p>
        </p:txBody>
      </p:sp>
      <p:sp>
        <p:nvSpPr>
          <p:cNvPr id="26" name="Freeform: Shape 25">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943393" y="5778692"/>
            <a:ext cx="2231794" cy="1926608"/>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170046" y="5363543"/>
            <a:ext cx="959985" cy="719989"/>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Logo, company name&#10;&#10;Description automatically generated">
            <a:extLst>
              <a:ext uri="{FF2B5EF4-FFF2-40B4-BE49-F238E27FC236}">
                <a16:creationId xmlns:a16="http://schemas.microsoft.com/office/drawing/2014/main" id="{FE7E3114-3B50-8E51-AC4A-1FEB2BF16D56}"/>
              </a:ext>
            </a:extLst>
          </p:cNvPr>
          <p:cNvPicPr>
            <a:picLocks noChangeAspect="1"/>
          </p:cNvPicPr>
          <p:nvPr/>
        </p:nvPicPr>
        <p:blipFill rotWithShape="1">
          <a:blip r:embed="rId2"/>
          <a:srcRect l="14724" t="1457" r="19903" b="8834"/>
          <a:stretch/>
        </p:blipFill>
        <p:spPr>
          <a:xfrm>
            <a:off x="3562133" y="752867"/>
            <a:ext cx="1187923" cy="1012873"/>
          </a:xfrm>
          <a:prstGeom prst="rect">
            <a:avLst/>
          </a:prstGeom>
        </p:spPr>
      </p:pic>
    </p:spTree>
    <p:extLst>
      <p:ext uri="{BB962C8B-B14F-4D97-AF65-F5344CB8AC3E}">
        <p14:creationId xmlns:p14="http://schemas.microsoft.com/office/powerpoint/2010/main" val="2230244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5D36A-A604-E4C4-3AC2-F54458ECF578}"/>
              </a:ext>
            </a:extLst>
          </p:cNvPr>
          <p:cNvSpPr>
            <a:spLocks noGrp="1"/>
          </p:cNvSpPr>
          <p:nvPr>
            <p:ph type="title"/>
          </p:nvPr>
        </p:nvSpPr>
        <p:spPr>
          <a:xfrm>
            <a:off x="3724072" y="629268"/>
            <a:ext cx="4939868" cy="1286160"/>
          </a:xfrm>
        </p:spPr>
        <p:txBody>
          <a:bodyPr anchor="b">
            <a:normAutofit/>
          </a:bodyPr>
          <a:lstStyle/>
          <a:p>
            <a:r>
              <a:rPr lang="en-US" dirty="0"/>
              <a:t>Structure of a Case File</a:t>
            </a:r>
          </a:p>
        </p:txBody>
      </p:sp>
      <p:sp>
        <p:nvSpPr>
          <p:cNvPr id="3" name="Content Placeholder 2">
            <a:extLst>
              <a:ext uri="{FF2B5EF4-FFF2-40B4-BE49-F238E27FC236}">
                <a16:creationId xmlns:a16="http://schemas.microsoft.com/office/drawing/2014/main" id="{2F31A41B-215F-EF18-E00B-CE037EAFF7F5}"/>
              </a:ext>
            </a:extLst>
          </p:cNvPr>
          <p:cNvSpPr>
            <a:spLocks noGrp="1"/>
          </p:cNvSpPr>
          <p:nvPr>
            <p:ph idx="1"/>
          </p:nvPr>
        </p:nvSpPr>
        <p:spPr>
          <a:xfrm>
            <a:off x="3724073" y="2438400"/>
            <a:ext cx="4939867" cy="3785419"/>
          </a:xfrm>
        </p:spPr>
        <p:txBody>
          <a:bodyPr>
            <a:normAutofit/>
          </a:bodyPr>
          <a:lstStyle/>
          <a:p>
            <a:pPr marL="457200" indent="-457200">
              <a:buFont typeface="+mj-lt"/>
              <a:buAutoNum type="arabicPeriod"/>
            </a:pPr>
            <a:r>
              <a:rPr lang="en-US" sz="1400"/>
              <a:t>File Index</a:t>
            </a:r>
          </a:p>
          <a:p>
            <a:pPr marL="457200" indent="-457200">
              <a:buFont typeface="+mj-lt"/>
              <a:buAutoNum type="arabicPeriod"/>
            </a:pPr>
            <a:r>
              <a:rPr lang="en-US" sz="1400"/>
              <a:t>Case Summary Information Sheet (1 per complainant)</a:t>
            </a:r>
          </a:p>
          <a:p>
            <a:pPr marL="457200" indent="-457200">
              <a:buFont typeface="+mj-lt"/>
              <a:buAutoNum type="arabicPeriod"/>
            </a:pPr>
            <a:r>
              <a:rPr lang="en-US" sz="1400"/>
              <a:t>Case record narrative</a:t>
            </a:r>
          </a:p>
          <a:p>
            <a:pPr marL="457200" indent="-457200">
              <a:buFont typeface="+mj-lt"/>
              <a:buAutoNum type="arabicPeriod"/>
            </a:pPr>
            <a:r>
              <a:rPr lang="en-US" sz="1400"/>
              <a:t>Copy of child protection referral forms</a:t>
            </a:r>
          </a:p>
          <a:p>
            <a:pPr marL="457200" indent="-457200">
              <a:buFont typeface="+mj-lt"/>
              <a:buAutoNum type="arabicPeriod"/>
            </a:pPr>
            <a:r>
              <a:rPr lang="en-US" sz="1400"/>
              <a:t>Chronology of when allegations were made and responses</a:t>
            </a:r>
          </a:p>
          <a:p>
            <a:pPr marL="457200" indent="-457200">
              <a:buFont typeface="+mj-lt"/>
              <a:buAutoNum type="arabicPeriod"/>
            </a:pPr>
            <a:r>
              <a:rPr lang="en-US" sz="1400"/>
              <a:t>Assessment Reports and Management Plans</a:t>
            </a:r>
          </a:p>
          <a:p>
            <a:pPr marL="457200" indent="-457200">
              <a:buFont typeface="+mj-lt"/>
              <a:buAutoNum type="arabicPeriod"/>
            </a:pPr>
            <a:r>
              <a:rPr lang="en-US" sz="1400"/>
              <a:t>Minutes of Meetings</a:t>
            </a:r>
          </a:p>
          <a:p>
            <a:pPr marL="457200" indent="-457200">
              <a:buFont typeface="+mj-lt"/>
              <a:buAutoNum type="arabicPeriod"/>
            </a:pPr>
            <a:r>
              <a:rPr lang="en-US" sz="1400"/>
              <a:t>Third Party Information</a:t>
            </a:r>
          </a:p>
          <a:p>
            <a:pPr marL="457200" indent="-457200">
              <a:buFont typeface="+mj-lt"/>
              <a:buAutoNum type="arabicPeriod"/>
            </a:pPr>
            <a:r>
              <a:rPr lang="en-US" sz="1400"/>
              <a:t>Correspondence in Chronological Order</a:t>
            </a:r>
          </a:p>
          <a:p>
            <a:pPr marL="0" indent="0">
              <a:buNone/>
            </a:pPr>
            <a:endParaRPr lang="en-US" sz="1400"/>
          </a:p>
          <a:p>
            <a:r>
              <a:rPr lang="en-US" sz="1400"/>
              <a:t>Only put the document in one section- reference its location in others if needed</a:t>
            </a:r>
          </a:p>
          <a:p>
            <a:r>
              <a:rPr lang="en-US" sz="1400"/>
              <a:t>File is stored in the name of the respondent</a:t>
            </a:r>
          </a:p>
          <a:p>
            <a:pPr marL="457200" indent="-457200">
              <a:buFont typeface="+mj-lt"/>
              <a:buAutoNum type="arabicPeriod"/>
            </a:pPr>
            <a:endParaRPr lang="en-US" sz="1400"/>
          </a:p>
          <a:p>
            <a:pPr marL="0" indent="0">
              <a:buNone/>
            </a:pPr>
            <a:endParaRPr lang="en-US" sz="1400"/>
          </a:p>
        </p:txBody>
      </p:sp>
      <p:pic>
        <p:nvPicPr>
          <p:cNvPr id="5" name="Picture 4" descr="Different coloured organisers">
            <a:extLst>
              <a:ext uri="{FF2B5EF4-FFF2-40B4-BE49-F238E27FC236}">
                <a16:creationId xmlns:a16="http://schemas.microsoft.com/office/drawing/2014/main" id="{2A8C8771-2C1D-FDCE-AEB6-6D4F02AFDBF1}"/>
              </a:ext>
            </a:extLst>
          </p:cNvPr>
          <p:cNvPicPr>
            <a:picLocks noChangeAspect="1"/>
          </p:cNvPicPr>
          <p:nvPr/>
        </p:nvPicPr>
        <p:blipFill rotWithShape="1">
          <a:blip r:embed="rId2"/>
          <a:srcRect l="34718" r="34612" b="1"/>
          <a:stretch/>
        </p:blipFill>
        <p:spPr>
          <a:xfrm>
            <a:off x="20" y="10"/>
            <a:ext cx="3476673"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rgbClr val="D9AC6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89032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93D702E-F4E0-47FC-A74C-ECD9647A8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4EFCD3-2A77-C080-4FFF-9038AF014459}"/>
              </a:ext>
            </a:extLst>
          </p:cNvPr>
          <p:cNvSpPr>
            <a:spLocks noGrp="1"/>
          </p:cNvSpPr>
          <p:nvPr>
            <p:ph type="title"/>
          </p:nvPr>
        </p:nvSpPr>
        <p:spPr>
          <a:xfrm>
            <a:off x="1143000" y="3851974"/>
            <a:ext cx="6858000" cy="1152663"/>
          </a:xfrm>
        </p:spPr>
        <p:txBody>
          <a:bodyPr vert="horz" lIns="91440" tIns="45720" rIns="91440" bIns="45720" rtlCol="0" anchor="b">
            <a:normAutofit/>
          </a:bodyPr>
          <a:lstStyle/>
          <a:p>
            <a:pPr algn="ctr" defTabSz="914400"/>
            <a:r>
              <a:rPr lang="en-US" sz="3800"/>
              <a:t>Group Work</a:t>
            </a:r>
          </a:p>
        </p:txBody>
      </p:sp>
      <p:pic>
        <p:nvPicPr>
          <p:cNvPr id="5" name="Picture 4" descr="Colourful carved figures of humans">
            <a:extLst>
              <a:ext uri="{FF2B5EF4-FFF2-40B4-BE49-F238E27FC236}">
                <a16:creationId xmlns:a16="http://schemas.microsoft.com/office/drawing/2014/main" id="{31152410-CD25-805D-FFA7-162660CDEE24}"/>
              </a:ext>
            </a:extLst>
          </p:cNvPr>
          <p:cNvPicPr>
            <a:picLocks noChangeAspect="1"/>
          </p:cNvPicPr>
          <p:nvPr/>
        </p:nvPicPr>
        <p:blipFill rotWithShape="1">
          <a:blip r:embed="rId2"/>
          <a:srcRect t="31972" r="-1" b="-1"/>
          <a:stretch/>
        </p:blipFill>
        <p:spPr>
          <a:xfrm>
            <a:off x="628650" y="10"/>
            <a:ext cx="7863309" cy="3811394"/>
          </a:xfrm>
          <a:custGeom>
            <a:avLst/>
            <a:gdLst/>
            <a:ahLst/>
            <a:cxnLst/>
            <a:rect l="l" t="t" r="r" b="b"/>
            <a:pathLst>
              <a:path w="10484412" h="3811404">
                <a:moveTo>
                  <a:pt x="0" y="3811403"/>
                </a:moveTo>
                <a:lnTo>
                  <a:pt x="10484412" y="3811403"/>
                </a:lnTo>
                <a:lnTo>
                  <a:pt x="10484412" y="3811404"/>
                </a:lnTo>
                <a:lnTo>
                  <a:pt x="0" y="3811404"/>
                </a:lnTo>
                <a:close/>
                <a:moveTo>
                  <a:pt x="181717" y="0"/>
                </a:moveTo>
                <a:lnTo>
                  <a:pt x="10224015" y="0"/>
                </a:lnTo>
                <a:cubicBezTo>
                  <a:pt x="10261561" y="45054"/>
                  <a:pt x="10301611" y="85103"/>
                  <a:pt x="10369193" y="110134"/>
                </a:cubicBezTo>
                <a:cubicBezTo>
                  <a:pt x="10321635" y="167704"/>
                  <a:pt x="10236530" y="182722"/>
                  <a:pt x="10173954" y="222771"/>
                </a:cubicBezTo>
                <a:cubicBezTo>
                  <a:pt x="10168948" y="255310"/>
                  <a:pt x="10269071" y="245298"/>
                  <a:pt x="10241537" y="317887"/>
                </a:cubicBezTo>
                <a:cubicBezTo>
                  <a:pt x="10206494" y="418008"/>
                  <a:pt x="10241537" y="528142"/>
                  <a:pt x="10071328" y="573196"/>
                </a:cubicBezTo>
                <a:cubicBezTo>
                  <a:pt x="10023770" y="668312"/>
                  <a:pt x="10008751" y="820997"/>
                  <a:pt x="10113880" y="913610"/>
                </a:cubicBezTo>
                <a:cubicBezTo>
                  <a:pt x="10271573" y="1048774"/>
                  <a:pt x="10244040" y="1138885"/>
                  <a:pt x="10036285" y="1216478"/>
                </a:cubicBezTo>
                <a:cubicBezTo>
                  <a:pt x="10011255" y="1226491"/>
                  <a:pt x="9978715" y="1231497"/>
                  <a:pt x="9966200" y="1256528"/>
                </a:cubicBezTo>
                <a:cubicBezTo>
                  <a:pt x="9986224" y="1289067"/>
                  <a:pt x="10031280" y="1281557"/>
                  <a:pt x="10063819" y="1289067"/>
                </a:cubicBezTo>
                <a:cubicBezTo>
                  <a:pt x="10211500" y="1324110"/>
                  <a:pt x="10214003" y="1324110"/>
                  <a:pt x="10176457" y="1441752"/>
                </a:cubicBezTo>
                <a:cubicBezTo>
                  <a:pt x="10163942" y="1476795"/>
                  <a:pt x="10188972" y="1491813"/>
                  <a:pt x="10211500" y="1511838"/>
                </a:cubicBezTo>
                <a:cubicBezTo>
                  <a:pt x="10296604" y="1591936"/>
                  <a:pt x="10296604" y="1594439"/>
                  <a:pt x="10206494" y="1664523"/>
                </a:cubicBezTo>
                <a:cubicBezTo>
                  <a:pt x="10181463" y="1684547"/>
                  <a:pt x="10163942" y="1704572"/>
                  <a:pt x="10151426" y="1732106"/>
                </a:cubicBezTo>
                <a:cubicBezTo>
                  <a:pt x="10128899" y="1782166"/>
                  <a:pt x="10128899" y="1822216"/>
                  <a:pt x="10208996" y="1847246"/>
                </a:cubicBezTo>
                <a:cubicBezTo>
                  <a:pt x="10266568" y="1864767"/>
                  <a:pt x="10296604" y="1884791"/>
                  <a:pt x="10299107" y="1939858"/>
                </a:cubicBezTo>
                <a:cubicBezTo>
                  <a:pt x="10299107" y="1987416"/>
                  <a:pt x="10306617" y="2017452"/>
                  <a:pt x="10244040" y="2037477"/>
                </a:cubicBezTo>
                <a:cubicBezTo>
                  <a:pt x="10193979" y="2054998"/>
                  <a:pt x="10178960" y="2090041"/>
                  <a:pt x="10183966" y="2130089"/>
                </a:cubicBezTo>
                <a:cubicBezTo>
                  <a:pt x="10193979" y="2230211"/>
                  <a:pt x="10126396" y="2287781"/>
                  <a:pt x="10013758" y="2335339"/>
                </a:cubicBezTo>
                <a:cubicBezTo>
                  <a:pt x="9908629" y="2377890"/>
                  <a:pt x="9813513" y="2437963"/>
                  <a:pt x="9715893" y="2493030"/>
                </a:cubicBezTo>
                <a:cubicBezTo>
                  <a:pt x="9605758" y="2553103"/>
                  <a:pt x="9480605" y="2590649"/>
                  <a:pt x="9347942" y="2623189"/>
                </a:cubicBezTo>
                <a:cubicBezTo>
                  <a:pt x="9370469" y="2665740"/>
                  <a:pt x="9453071" y="2640710"/>
                  <a:pt x="9460580" y="2700783"/>
                </a:cubicBezTo>
                <a:cubicBezTo>
                  <a:pt x="9255329" y="2753346"/>
                  <a:pt x="9060089" y="2833444"/>
                  <a:pt x="8827305" y="2855971"/>
                </a:cubicBezTo>
                <a:cubicBezTo>
                  <a:pt x="9015035" y="2843456"/>
                  <a:pt x="9182740" y="2908535"/>
                  <a:pt x="9360458" y="2926056"/>
                </a:cubicBezTo>
                <a:cubicBezTo>
                  <a:pt x="9377980" y="2961099"/>
                  <a:pt x="9337930" y="2951087"/>
                  <a:pt x="9322912" y="2958595"/>
                </a:cubicBezTo>
                <a:cubicBezTo>
                  <a:pt x="9307893" y="2963602"/>
                  <a:pt x="9287869" y="2966105"/>
                  <a:pt x="9285366" y="2991135"/>
                </a:cubicBezTo>
                <a:cubicBezTo>
                  <a:pt x="9370469" y="3023675"/>
                  <a:pt x="9478102" y="2998644"/>
                  <a:pt x="9565709" y="3033687"/>
                </a:cubicBezTo>
                <a:cubicBezTo>
                  <a:pt x="9543182" y="3083748"/>
                  <a:pt x="9468090" y="3056214"/>
                  <a:pt x="9435550" y="3096263"/>
                </a:cubicBezTo>
                <a:cubicBezTo>
                  <a:pt x="9518151" y="3101269"/>
                  <a:pt x="9593243" y="3103772"/>
                  <a:pt x="9668335" y="3113784"/>
                </a:cubicBezTo>
                <a:cubicBezTo>
                  <a:pt x="9725905" y="3121294"/>
                  <a:pt x="9740924" y="3163845"/>
                  <a:pt x="9700875" y="3193882"/>
                </a:cubicBezTo>
                <a:cubicBezTo>
                  <a:pt x="9665832" y="3221415"/>
                  <a:pt x="9613268" y="3223918"/>
                  <a:pt x="9565709" y="3236434"/>
                </a:cubicBezTo>
                <a:cubicBezTo>
                  <a:pt x="9232801" y="3319034"/>
                  <a:pt x="8882372" y="3351573"/>
                  <a:pt x="8529440" y="3364088"/>
                </a:cubicBezTo>
                <a:cubicBezTo>
                  <a:pt x="7961245" y="3386616"/>
                  <a:pt x="7393049" y="3394125"/>
                  <a:pt x="6827357" y="3419155"/>
                </a:cubicBezTo>
                <a:cubicBezTo>
                  <a:pt x="6481933" y="3434173"/>
                  <a:pt x="6136510" y="3456701"/>
                  <a:pt x="5788584" y="3456701"/>
                </a:cubicBezTo>
                <a:cubicBezTo>
                  <a:pt x="5415628" y="3456701"/>
                  <a:pt x="5042671" y="3464210"/>
                  <a:pt x="4669714" y="3411646"/>
                </a:cubicBezTo>
                <a:cubicBezTo>
                  <a:pt x="4479481" y="3384113"/>
                  <a:pt x="4279236" y="3396628"/>
                  <a:pt x="4086500" y="3376603"/>
                </a:cubicBezTo>
                <a:cubicBezTo>
                  <a:pt x="3793641" y="3346568"/>
                  <a:pt x="3500782" y="3306518"/>
                  <a:pt x="3210426" y="3256458"/>
                </a:cubicBezTo>
                <a:cubicBezTo>
                  <a:pt x="3117813" y="3241439"/>
                  <a:pt x="3007678" y="3231428"/>
                  <a:pt x="2937592" y="3166348"/>
                </a:cubicBezTo>
                <a:cubicBezTo>
                  <a:pt x="2824954" y="3211403"/>
                  <a:pt x="2757372" y="3131305"/>
                  <a:pt x="2669765" y="3106275"/>
                </a:cubicBezTo>
                <a:cubicBezTo>
                  <a:pt x="2634722" y="3096263"/>
                  <a:pt x="2592169" y="3081245"/>
                  <a:pt x="2597176" y="3048705"/>
                </a:cubicBezTo>
                <a:cubicBezTo>
                  <a:pt x="2604685" y="3006154"/>
                  <a:pt x="2654746" y="2978620"/>
                  <a:pt x="2702304" y="2986130"/>
                </a:cubicBezTo>
                <a:cubicBezTo>
                  <a:pt x="2849986" y="3011160"/>
                  <a:pt x="2985150" y="2948584"/>
                  <a:pt x="3137838" y="2956093"/>
                </a:cubicBezTo>
                <a:cubicBezTo>
                  <a:pt x="3005175" y="2933565"/>
                  <a:pt x="2872513" y="2908535"/>
                  <a:pt x="2739850" y="2886007"/>
                </a:cubicBezTo>
                <a:cubicBezTo>
                  <a:pt x="2940095" y="2863480"/>
                  <a:pt x="3132831" y="2896020"/>
                  <a:pt x="3328071" y="2913541"/>
                </a:cubicBezTo>
                <a:cubicBezTo>
                  <a:pt x="3390647" y="2921050"/>
                  <a:pt x="3485763" y="2968608"/>
                  <a:pt x="3503285" y="2898523"/>
                </a:cubicBezTo>
                <a:cubicBezTo>
                  <a:pt x="3513297" y="2850965"/>
                  <a:pt x="3410671" y="2850965"/>
                  <a:pt x="3350598" y="2838450"/>
                </a:cubicBezTo>
                <a:cubicBezTo>
                  <a:pt x="3090279" y="2785886"/>
                  <a:pt x="2824954" y="2758353"/>
                  <a:pt x="2562133" y="2725813"/>
                </a:cubicBezTo>
                <a:cubicBezTo>
                  <a:pt x="2537102" y="2723310"/>
                  <a:pt x="2504562" y="2725813"/>
                  <a:pt x="2487041" y="2715801"/>
                </a:cubicBezTo>
                <a:cubicBezTo>
                  <a:pt x="2354378" y="2633200"/>
                  <a:pt x="2184170" y="2608170"/>
                  <a:pt x="1998943" y="2548097"/>
                </a:cubicBezTo>
                <a:cubicBezTo>
                  <a:pt x="2116587" y="2515558"/>
                  <a:pt x="2196685" y="2575630"/>
                  <a:pt x="2294304" y="2560612"/>
                </a:cubicBezTo>
                <a:cubicBezTo>
                  <a:pt x="2196685" y="2498036"/>
                  <a:pt x="2079041" y="2488024"/>
                  <a:pt x="1978918" y="2455485"/>
                </a:cubicBezTo>
                <a:cubicBezTo>
                  <a:pt x="1906330" y="2430454"/>
                  <a:pt x="1635999" y="2357866"/>
                  <a:pt x="1595950" y="2335339"/>
                </a:cubicBezTo>
                <a:cubicBezTo>
                  <a:pt x="1473299" y="2267756"/>
                  <a:pt x="1315606" y="2237720"/>
                  <a:pt x="1215483" y="2145108"/>
                </a:cubicBezTo>
                <a:cubicBezTo>
                  <a:pt x="1145398" y="2080028"/>
                  <a:pt x="1025251" y="2095047"/>
                  <a:pt x="942649" y="2049992"/>
                </a:cubicBezTo>
                <a:cubicBezTo>
                  <a:pt x="912613" y="2004937"/>
                  <a:pt x="972686" y="1994925"/>
                  <a:pt x="992711" y="1969894"/>
                </a:cubicBezTo>
                <a:cubicBezTo>
                  <a:pt x="1020244" y="1939858"/>
                  <a:pt x="972686" y="1922337"/>
                  <a:pt x="960170" y="1884791"/>
                </a:cubicBezTo>
                <a:cubicBezTo>
                  <a:pt x="1117863" y="1922337"/>
                  <a:pt x="1268048" y="1944864"/>
                  <a:pt x="1448268" y="1957380"/>
                </a:cubicBezTo>
                <a:cubicBezTo>
                  <a:pt x="1390698" y="1897306"/>
                  <a:pt x="1318109" y="1927343"/>
                  <a:pt x="1270551" y="1904815"/>
                </a:cubicBezTo>
                <a:cubicBezTo>
                  <a:pt x="1238011" y="1889797"/>
                  <a:pt x="1190453" y="1884791"/>
                  <a:pt x="1200466" y="1849749"/>
                </a:cubicBezTo>
                <a:cubicBezTo>
                  <a:pt x="1207974" y="1822216"/>
                  <a:pt x="1248023" y="1824718"/>
                  <a:pt x="1278060" y="1827221"/>
                </a:cubicBezTo>
                <a:cubicBezTo>
                  <a:pt x="1393201" y="1834730"/>
                  <a:pt x="1503336" y="1834730"/>
                  <a:pt x="1615974" y="1764645"/>
                </a:cubicBezTo>
                <a:cubicBezTo>
                  <a:pt x="1338134" y="1669530"/>
                  <a:pt x="1015238" y="1717087"/>
                  <a:pt x="767434" y="1576917"/>
                </a:cubicBezTo>
                <a:cubicBezTo>
                  <a:pt x="802477" y="1531862"/>
                  <a:pt x="852539" y="1554390"/>
                  <a:pt x="890085" y="1559396"/>
                </a:cubicBezTo>
                <a:cubicBezTo>
                  <a:pt x="1132882" y="1591936"/>
                  <a:pt x="2003949" y="1514341"/>
                  <a:pt x="2129102" y="1556893"/>
                </a:cubicBezTo>
                <a:cubicBezTo>
                  <a:pt x="2204195" y="1584426"/>
                  <a:pt x="2286796" y="1594439"/>
                  <a:pt x="2369396" y="1576917"/>
                </a:cubicBezTo>
                <a:cubicBezTo>
                  <a:pt x="2469519" y="1554390"/>
                  <a:pt x="1881298" y="1519347"/>
                  <a:pt x="1746133" y="1421728"/>
                </a:cubicBezTo>
                <a:cubicBezTo>
                  <a:pt x="1678551" y="1374170"/>
                  <a:pt x="1082821" y="1146394"/>
                  <a:pt x="819999" y="1083817"/>
                </a:cubicBezTo>
                <a:cubicBezTo>
                  <a:pt x="857545" y="1041266"/>
                  <a:pt x="952662" y="1066296"/>
                  <a:pt x="940146" y="993707"/>
                </a:cubicBezTo>
                <a:cubicBezTo>
                  <a:pt x="794969" y="956162"/>
                  <a:pt x="627263" y="961168"/>
                  <a:pt x="459558" y="903598"/>
                </a:cubicBezTo>
                <a:cubicBezTo>
                  <a:pt x="537153" y="858543"/>
                  <a:pt x="622257" y="883573"/>
                  <a:pt x="699852" y="868556"/>
                </a:cubicBezTo>
                <a:cubicBezTo>
                  <a:pt x="657300" y="813489"/>
                  <a:pt x="582208" y="823500"/>
                  <a:pt x="522134" y="813489"/>
                </a:cubicBezTo>
                <a:cubicBezTo>
                  <a:pt x="464564" y="803476"/>
                  <a:pt x="349423" y="708360"/>
                  <a:pt x="374453" y="713367"/>
                </a:cubicBezTo>
                <a:cubicBezTo>
                  <a:pt x="607238" y="750912"/>
                  <a:pt x="842526" y="735895"/>
                  <a:pt x="1075312" y="773440"/>
                </a:cubicBezTo>
                <a:cubicBezTo>
                  <a:pt x="1152907" y="785955"/>
                  <a:pt x="1238011" y="810986"/>
                  <a:pt x="1275557" y="728385"/>
                </a:cubicBezTo>
                <a:cubicBezTo>
                  <a:pt x="1285569" y="703355"/>
                  <a:pt x="1278060" y="695846"/>
                  <a:pt x="1385692" y="725882"/>
                </a:cubicBezTo>
                <a:cubicBezTo>
                  <a:pt x="1425741" y="738397"/>
                  <a:pt x="1483311" y="750912"/>
                  <a:pt x="1525863" y="718373"/>
                </a:cubicBezTo>
                <a:cubicBezTo>
                  <a:pt x="1498330" y="678325"/>
                  <a:pt x="1445765" y="690839"/>
                  <a:pt x="1408219" y="680828"/>
                </a:cubicBezTo>
                <a:cubicBezTo>
                  <a:pt x="1305594" y="653294"/>
                  <a:pt x="922624" y="548166"/>
                  <a:pt x="825005" y="518129"/>
                </a:cubicBezTo>
                <a:cubicBezTo>
                  <a:pt x="619754" y="453051"/>
                  <a:pt x="492098" y="475578"/>
                  <a:pt x="286846" y="405492"/>
                </a:cubicBezTo>
                <a:cubicBezTo>
                  <a:pt x="356932" y="407995"/>
                  <a:pt x="336907" y="380462"/>
                  <a:pt x="406993" y="380462"/>
                </a:cubicBezTo>
                <a:cubicBezTo>
                  <a:pt x="437030" y="380462"/>
                  <a:pt x="472073" y="372954"/>
                  <a:pt x="472073" y="342917"/>
                </a:cubicBezTo>
                <a:cubicBezTo>
                  <a:pt x="472073" y="315384"/>
                  <a:pt x="104123" y="170207"/>
                  <a:pt x="156686" y="155188"/>
                </a:cubicBezTo>
                <a:cubicBezTo>
                  <a:pt x="301865" y="115140"/>
                  <a:pt x="667312" y="227777"/>
                  <a:pt x="579705" y="175213"/>
                </a:cubicBezTo>
                <a:cubicBezTo>
                  <a:pt x="447042" y="92613"/>
                  <a:pt x="427018" y="77594"/>
                  <a:pt x="326895" y="67583"/>
                </a:cubicBezTo>
                <a:cubicBezTo>
                  <a:pt x="296858" y="62576"/>
                  <a:pt x="244294" y="35043"/>
                  <a:pt x="181717" y="0"/>
                </a:cubicBezTo>
                <a:close/>
              </a:path>
            </a:pathLst>
          </a:custGeom>
        </p:spPr>
      </p:pic>
    </p:spTree>
    <p:extLst>
      <p:ext uri="{BB962C8B-B14F-4D97-AF65-F5344CB8AC3E}">
        <p14:creationId xmlns:p14="http://schemas.microsoft.com/office/powerpoint/2010/main" val="19933765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41023" y="-934769"/>
            <a:ext cx="2424873" cy="2708393"/>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3756" y="-134088"/>
            <a:ext cx="1635955" cy="1226966"/>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713565" y="311926"/>
            <a:ext cx="4059393" cy="1911083"/>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548980" y="1613994"/>
            <a:ext cx="1185708" cy="889281"/>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27781" y="5494508"/>
            <a:ext cx="2444907" cy="1774587"/>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211282" y="5555951"/>
            <a:ext cx="928467" cy="696350"/>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2" name="Freeform: Shape 21">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877311" y="1407983"/>
            <a:ext cx="5389379" cy="4042034"/>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76283" y="882212"/>
            <a:ext cx="6791435" cy="5093576"/>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 name="Subtitle 2">
            <a:extLst>
              <a:ext uri="{FF2B5EF4-FFF2-40B4-BE49-F238E27FC236}">
                <a16:creationId xmlns:a16="http://schemas.microsoft.com/office/drawing/2014/main" id="{57044A11-B8FC-2597-3EAD-C4D0BE82CF67}"/>
              </a:ext>
            </a:extLst>
          </p:cNvPr>
          <p:cNvSpPr>
            <a:spLocks noGrp="1"/>
          </p:cNvSpPr>
          <p:nvPr>
            <p:ph type="subTitle" idx="1"/>
          </p:nvPr>
        </p:nvSpPr>
        <p:spPr>
          <a:xfrm>
            <a:off x="3368970" y="3653123"/>
            <a:ext cx="2484551" cy="1141851"/>
          </a:xfrm>
          <a:noFill/>
        </p:spPr>
        <p:txBody>
          <a:bodyPr>
            <a:normAutofit/>
          </a:bodyPr>
          <a:lstStyle/>
          <a:p>
            <a:r>
              <a:rPr lang="en-US" sz="1700" dirty="0">
                <a:solidFill>
                  <a:srgbClr val="080808"/>
                </a:solidFill>
              </a:rPr>
              <a:t>Niall Moore</a:t>
            </a:r>
          </a:p>
        </p:txBody>
      </p:sp>
      <p:sp>
        <p:nvSpPr>
          <p:cNvPr id="2" name="Title 1">
            <a:extLst>
              <a:ext uri="{FF2B5EF4-FFF2-40B4-BE49-F238E27FC236}">
                <a16:creationId xmlns:a16="http://schemas.microsoft.com/office/drawing/2014/main" id="{C7952568-E5D4-7CE9-1925-59AD9CDF8936}"/>
              </a:ext>
            </a:extLst>
          </p:cNvPr>
          <p:cNvSpPr>
            <a:spLocks noGrp="1"/>
          </p:cNvSpPr>
          <p:nvPr>
            <p:ph type="ctrTitle"/>
          </p:nvPr>
        </p:nvSpPr>
        <p:spPr>
          <a:xfrm>
            <a:off x="2403481" y="2353641"/>
            <a:ext cx="4337037" cy="2150719"/>
          </a:xfrm>
          <a:noFill/>
        </p:spPr>
        <p:txBody>
          <a:bodyPr anchor="ctr">
            <a:normAutofit/>
          </a:bodyPr>
          <a:lstStyle/>
          <a:p>
            <a:r>
              <a:rPr lang="en-US" sz="3100">
                <a:solidFill>
                  <a:srgbClr val="080808"/>
                </a:solidFill>
              </a:rPr>
              <a:t>Audit</a:t>
            </a:r>
          </a:p>
        </p:txBody>
      </p:sp>
      <p:sp>
        <p:nvSpPr>
          <p:cNvPr id="26" name="Freeform: Shape 25">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943393" y="5778692"/>
            <a:ext cx="2231794" cy="1926608"/>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27">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170046" y="5363543"/>
            <a:ext cx="959985" cy="719989"/>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Logo, company name&#10;&#10;Description automatically generated">
            <a:extLst>
              <a:ext uri="{FF2B5EF4-FFF2-40B4-BE49-F238E27FC236}">
                <a16:creationId xmlns:a16="http://schemas.microsoft.com/office/drawing/2014/main" id="{FE7E3114-3B50-8E51-AC4A-1FEB2BF16D56}"/>
              </a:ext>
            </a:extLst>
          </p:cNvPr>
          <p:cNvPicPr>
            <a:picLocks noChangeAspect="1"/>
          </p:cNvPicPr>
          <p:nvPr/>
        </p:nvPicPr>
        <p:blipFill rotWithShape="1">
          <a:blip r:embed="rId2"/>
          <a:srcRect l="14724" t="1457" r="19903" b="8834"/>
          <a:stretch/>
        </p:blipFill>
        <p:spPr>
          <a:xfrm>
            <a:off x="3562133" y="752867"/>
            <a:ext cx="1187923" cy="1012873"/>
          </a:xfrm>
          <a:prstGeom prst="rect">
            <a:avLst/>
          </a:prstGeom>
        </p:spPr>
      </p:pic>
    </p:spTree>
    <p:extLst>
      <p:ext uri="{BB962C8B-B14F-4D97-AF65-F5344CB8AC3E}">
        <p14:creationId xmlns:p14="http://schemas.microsoft.com/office/powerpoint/2010/main" val="71824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253670"/>
            <a:ext cx="137072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422146"/>
            <a:ext cx="484026"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655140"/>
            <a:ext cx="515604"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Isosceles Triangle 24">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6115501"/>
            <a:ext cx="1120884"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Isosceles Triangle 26">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6453143"/>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1B10FFB-D3C2-4EED-E98F-6B261FC52519}"/>
              </a:ext>
            </a:extLst>
          </p:cNvPr>
          <p:cNvSpPr txBox="1"/>
          <p:nvPr/>
        </p:nvSpPr>
        <p:spPr>
          <a:xfrm>
            <a:off x="1514475" y="538956"/>
            <a:ext cx="6738937" cy="1118394"/>
          </a:xfrm>
          <a:prstGeom prst="rect">
            <a:avLst/>
          </a:prstGeom>
        </p:spPr>
        <p:txBody>
          <a:bodyPr vert="horz" lIns="91440" tIns="45720" rIns="91440" bIns="45720" rtlCol="0" anchor="t">
            <a:normAutofit/>
          </a:bodyPr>
          <a:lstStyle/>
          <a:p>
            <a:pPr marL="0" marR="0" lvl="0" indent="0" algn="ctr" fontAlgn="auto">
              <a:lnSpc>
                <a:spcPct val="90000"/>
              </a:lnSpc>
              <a:spcBef>
                <a:spcPct val="0"/>
              </a:spcBef>
              <a:spcAft>
                <a:spcPts val="600"/>
              </a:spcAft>
              <a:buClrTx/>
              <a:buSzTx/>
              <a:tabLst/>
              <a:defRPr/>
            </a:pPr>
            <a:r>
              <a:rPr kumimoji="0" lang="en-US" sz="3500" b="1" i="0" u="none" strike="noStrike" kern="1200" cap="none" spc="0" normalizeH="0" baseline="0" noProof="0" dirty="0">
                <a:ln>
                  <a:noFill/>
                </a:ln>
                <a:solidFill>
                  <a:schemeClr val="tx1"/>
                </a:solidFill>
                <a:effectLst/>
                <a:uLnTx/>
                <a:uFillTx/>
                <a:latin typeface="+mj-lt"/>
                <a:ea typeface="+mj-ea"/>
                <a:cs typeface="+mj-cs"/>
              </a:rPr>
              <a:t>Indicator 7.1</a:t>
            </a:r>
          </a:p>
        </p:txBody>
      </p:sp>
      <p:graphicFrame>
        <p:nvGraphicFramePr>
          <p:cNvPr id="5" name="TextBox 1">
            <a:extLst>
              <a:ext uri="{FF2B5EF4-FFF2-40B4-BE49-F238E27FC236}">
                <a16:creationId xmlns:a16="http://schemas.microsoft.com/office/drawing/2014/main" id="{4454B899-658F-4F09-7101-18996C471077}"/>
              </a:ext>
            </a:extLst>
          </p:cNvPr>
          <p:cNvGraphicFramePr/>
          <p:nvPr>
            <p:extLst>
              <p:ext uri="{D42A27DB-BD31-4B8C-83A1-F6EECF244321}">
                <p14:modId xmlns:p14="http://schemas.microsoft.com/office/powerpoint/2010/main" val="375355529"/>
              </p:ext>
            </p:extLst>
          </p:nvPr>
        </p:nvGraphicFramePr>
        <p:xfrm>
          <a:off x="757237" y="1847849"/>
          <a:ext cx="7496175" cy="42545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69050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93D702E-F4E0-47FC-A74C-ECD9647A8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C4EFCD3-2A77-C080-4FFF-9038AF014459}"/>
              </a:ext>
            </a:extLst>
          </p:cNvPr>
          <p:cNvSpPr>
            <a:spLocks noGrp="1"/>
          </p:cNvSpPr>
          <p:nvPr>
            <p:ph type="title"/>
          </p:nvPr>
        </p:nvSpPr>
        <p:spPr>
          <a:xfrm>
            <a:off x="1259632" y="5445224"/>
            <a:ext cx="6858000" cy="1152663"/>
          </a:xfrm>
        </p:spPr>
        <p:txBody>
          <a:bodyPr vert="horz" lIns="91440" tIns="45720" rIns="91440" bIns="45720" rtlCol="0" anchor="b">
            <a:normAutofit fontScale="90000"/>
          </a:bodyPr>
          <a:lstStyle/>
          <a:p>
            <a:pPr algn="ctr"/>
            <a:r>
              <a:rPr lang="en-GB" sz="3600" dirty="0">
                <a:effectLst/>
                <a:latin typeface="Calibri" panose="020F0502020204030204" pitchFamily="34" charset="0"/>
                <a:ea typeface="Calibri" panose="020F0502020204030204" pitchFamily="34" charset="0"/>
                <a:cs typeface="Times New Roman" panose="02020603050405020304" pitchFamily="18" charset="0"/>
              </a:rPr>
              <a:t>What do you want to get out of today?</a:t>
            </a:r>
            <a:br>
              <a:rPr lang="en-GB" sz="3600" dirty="0">
                <a:effectLst/>
                <a:latin typeface="Calibri" panose="020F0502020204030204" pitchFamily="34" charset="0"/>
                <a:ea typeface="Calibri" panose="020F0502020204030204" pitchFamily="34" charset="0"/>
                <a:cs typeface="Times New Roman" panose="02020603050405020304" pitchFamily="18" charset="0"/>
              </a:rPr>
            </a:br>
            <a:r>
              <a:rPr lang="en-GB" sz="3600" dirty="0">
                <a:effectLst/>
                <a:latin typeface="Calibri" panose="020F0502020204030204" pitchFamily="34" charset="0"/>
                <a:ea typeface="Calibri" panose="020F0502020204030204" pitchFamily="34" charset="0"/>
                <a:cs typeface="Times New Roman" panose="02020603050405020304" pitchFamily="18" charset="0"/>
              </a:rPr>
              <a:t>Why do we record?</a:t>
            </a:r>
            <a:br>
              <a:rPr lang="en-GB" sz="3600" dirty="0">
                <a:effectLst/>
                <a:latin typeface="Calibri" panose="020F0502020204030204" pitchFamily="34" charset="0"/>
                <a:ea typeface="Calibri" panose="020F0502020204030204" pitchFamily="34" charset="0"/>
                <a:cs typeface="Times New Roman" panose="02020603050405020304" pitchFamily="18" charset="0"/>
              </a:rPr>
            </a:br>
            <a:r>
              <a:rPr lang="en-GB" sz="3600" dirty="0">
                <a:effectLst/>
                <a:latin typeface="Calibri" panose="020F0502020204030204" pitchFamily="34" charset="0"/>
                <a:ea typeface="Calibri" panose="020F0502020204030204" pitchFamily="34" charset="0"/>
                <a:cs typeface="Times New Roman" panose="02020603050405020304" pitchFamily="18" charset="0"/>
              </a:rPr>
              <a:t>Who is involved?</a:t>
            </a:r>
            <a:br>
              <a:rPr lang="en-GB" sz="3600" dirty="0">
                <a:effectLst/>
                <a:latin typeface="Calibri" panose="020F0502020204030204" pitchFamily="34" charset="0"/>
                <a:ea typeface="Calibri" panose="020F0502020204030204" pitchFamily="34" charset="0"/>
                <a:cs typeface="Times New Roman" panose="02020603050405020304" pitchFamily="18" charset="0"/>
              </a:rPr>
            </a:br>
            <a:r>
              <a:rPr lang="en-GB" sz="3600" dirty="0">
                <a:effectLst/>
                <a:latin typeface="Calibri" panose="020F0502020204030204" pitchFamily="34" charset="0"/>
                <a:ea typeface="Calibri" panose="020F0502020204030204" pitchFamily="34" charset="0"/>
                <a:cs typeface="Times New Roman" panose="02020603050405020304" pitchFamily="18" charset="0"/>
              </a:rPr>
              <a:t>What are the difficulties?</a:t>
            </a:r>
            <a:r>
              <a:rPr lang="en-GB" sz="3600" dirty="0">
                <a:effectLst/>
              </a:rPr>
              <a:t> </a:t>
            </a:r>
            <a:br>
              <a:rPr lang="en-US" sz="3600" dirty="0"/>
            </a:br>
            <a:endParaRPr lang="en-US" sz="3800" dirty="0"/>
          </a:p>
        </p:txBody>
      </p:sp>
      <p:pic>
        <p:nvPicPr>
          <p:cNvPr id="5" name="Picture 4" descr="Colourful carved figures of humans">
            <a:extLst>
              <a:ext uri="{FF2B5EF4-FFF2-40B4-BE49-F238E27FC236}">
                <a16:creationId xmlns:a16="http://schemas.microsoft.com/office/drawing/2014/main" id="{31152410-CD25-805D-FFA7-162660CDEE24}"/>
              </a:ext>
            </a:extLst>
          </p:cNvPr>
          <p:cNvPicPr>
            <a:picLocks noChangeAspect="1"/>
          </p:cNvPicPr>
          <p:nvPr/>
        </p:nvPicPr>
        <p:blipFill rotWithShape="1">
          <a:blip r:embed="rId2"/>
          <a:srcRect t="31972" r="-1" b="-1"/>
          <a:stretch/>
        </p:blipFill>
        <p:spPr>
          <a:xfrm>
            <a:off x="628650" y="10"/>
            <a:ext cx="7863309" cy="3811394"/>
          </a:xfrm>
          <a:custGeom>
            <a:avLst/>
            <a:gdLst/>
            <a:ahLst/>
            <a:cxnLst/>
            <a:rect l="l" t="t" r="r" b="b"/>
            <a:pathLst>
              <a:path w="10484412" h="3811404">
                <a:moveTo>
                  <a:pt x="0" y="3811403"/>
                </a:moveTo>
                <a:lnTo>
                  <a:pt x="10484412" y="3811403"/>
                </a:lnTo>
                <a:lnTo>
                  <a:pt x="10484412" y="3811404"/>
                </a:lnTo>
                <a:lnTo>
                  <a:pt x="0" y="3811404"/>
                </a:lnTo>
                <a:close/>
                <a:moveTo>
                  <a:pt x="181717" y="0"/>
                </a:moveTo>
                <a:lnTo>
                  <a:pt x="10224015" y="0"/>
                </a:lnTo>
                <a:cubicBezTo>
                  <a:pt x="10261561" y="45054"/>
                  <a:pt x="10301611" y="85103"/>
                  <a:pt x="10369193" y="110134"/>
                </a:cubicBezTo>
                <a:cubicBezTo>
                  <a:pt x="10321635" y="167704"/>
                  <a:pt x="10236530" y="182722"/>
                  <a:pt x="10173954" y="222771"/>
                </a:cubicBezTo>
                <a:cubicBezTo>
                  <a:pt x="10168948" y="255310"/>
                  <a:pt x="10269071" y="245298"/>
                  <a:pt x="10241537" y="317887"/>
                </a:cubicBezTo>
                <a:cubicBezTo>
                  <a:pt x="10206494" y="418008"/>
                  <a:pt x="10241537" y="528142"/>
                  <a:pt x="10071328" y="573196"/>
                </a:cubicBezTo>
                <a:cubicBezTo>
                  <a:pt x="10023770" y="668312"/>
                  <a:pt x="10008751" y="820997"/>
                  <a:pt x="10113880" y="913610"/>
                </a:cubicBezTo>
                <a:cubicBezTo>
                  <a:pt x="10271573" y="1048774"/>
                  <a:pt x="10244040" y="1138885"/>
                  <a:pt x="10036285" y="1216478"/>
                </a:cubicBezTo>
                <a:cubicBezTo>
                  <a:pt x="10011255" y="1226491"/>
                  <a:pt x="9978715" y="1231497"/>
                  <a:pt x="9966200" y="1256528"/>
                </a:cubicBezTo>
                <a:cubicBezTo>
                  <a:pt x="9986224" y="1289067"/>
                  <a:pt x="10031280" y="1281557"/>
                  <a:pt x="10063819" y="1289067"/>
                </a:cubicBezTo>
                <a:cubicBezTo>
                  <a:pt x="10211500" y="1324110"/>
                  <a:pt x="10214003" y="1324110"/>
                  <a:pt x="10176457" y="1441752"/>
                </a:cubicBezTo>
                <a:cubicBezTo>
                  <a:pt x="10163942" y="1476795"/>
                  <a:pt x="10188972" y="1491813"/>
                  <a:pt x="10211500" y="1511838"/>
                </a:cubicBezTo>
                <a:cubicBezTo>
                  <a:pt x="10296604" y="1591936"/>
                  <a:pt x="10296604" y="1594439"/>
                  <a:pt x="10206494" y="1664523"/>
                </a:cubicBezTo>
                <a:cubicBezTo>
                  <a:pt x="10181463" y="1684547"/>
                  <a:pt x="10163942" y="1704572"/>
                  <a:pt x="10151426" y="1732106"/>
                </a:cubicBezTo>
                <a:cubicBezTo>
                  <a:pt x="10128899" y="1782166"/>
                  <a:pt x="10128899" y="1822216"/>
                  <a:pt x="10208996" y="1847246"/>
                </a:cubicBezTo>
                <a:cubicBezTo>
                  <a:pt x="10266568" y="1864767"/>
                  <a:pt x="10296604" y="1884791"/>
                  <a:pt x="10299107" y="1939858"/>
                </a:cubicBezTo>
                <a:cubicBezTo>
                  <a:pt x="10299107" y="1987416"/>
                  <a:pt x="10306617" y="2017452"/>
                  <a:pt x="10244040" y="2037477"/>
                </a:cubicBezTo>
                <a:cubicBezTo>
                  <a:pt x="10193979" y="2054998"/>
                  <a:pt x="10178960" y="2090041"/>
                  <a:pt x="10183966" y="2130089"/>
                </a:cubicBezTo>
                <a:cubicBezTo>
                  <a:pt x="10193979" y="2230211"/>
                  <a:pt x="10126396" y="2287781"/>
                  <a:pt x="10013758" y="2335339"/>
                </a:cubicBezTo>
                <a:cubicBezTo>
                  <a:pt x="9908629" y="2377890"/>
                  <a:pt x="9813513" y="2437963"/>
                  <a:pt x="9715893" y="2493030"/>
                </a:cubicBezTo>
                <a:cubicBezTo>
                  <a:pt x="9605758" y="2553103"/>
                  <a:pt x="9480605" y="2590649"/>
                  <a:pt x="9347942" y="2623189"/>
                </a:cubicBezTo>
                <a:cubicBezTo>
                  <a:pt x="9370469" y="2665740"/>
                  <a:pt x="9453071" y="2640710"/>
                  <a:pt x="9460580" y="2700783"/>
                </a:cubicBezTo>
                <a:cubicBezTo>
                  <a:pt x="9255329" y="2753346"/>
                  <a:pt x="9060089" y="2833444"/>
                  <a:pt x="8827305" y="2855971"/>
                </a:cubicBezTo>
                <a:cubicBezTo>
                  <a:pt x="9015035" y="2843456"/>
                  <a:pt x="9182740" y="2908535"/>
                  <a:pt x="9360458" y="2926056"/>
                </a:cubicBezTo>
                <a:cubicBezTo>
                  <a:pt x="9377980" y="2961099"/>
                  <a:pt x="9337930" y="2951087"/>
                  <a:pt x="9322912" y="2958595"/>
                </a:cubicBezTo>
                <a:cubicBezTo>
                  <a:pt x="9307893" y="2963602"/>
                  <a:pt x="9287869" y="2966105"/>
                  <a:pt x="9285366" y="2991135"/>
                </a:cubicBezTo>
                <a:cubicBezTo>
                  <a:pt x="9370469" y="3023675"/>
                  <a:pt x="9478102" y="2998644"/>
                  <a:pt x="9565709" y="3033687"/>
                </a:cubicBezTo>
                <a:cubicBezTo>
                  <a:pt x="9543182" y="3083748"/>
                  <a:pt x="9468090" y="3056214"/>
                  <a:pt x="9435550" y="3096263"/>
                </a:cubicBezTo>
                <a:cubicBezTo>
                  <a:pt x="9518151" y="3101269"/>
                  <a:pt x="9593243" y="3103772"/>
                  <a:pt x="9668335" y="3113784"/>
                </a:cubicBezTo>
                <a:cubicBezTo>
                  <a:pt x="9725905" y="3121294"/>
                  <a:pt x="9740924" y="3163845"/>
                  <a:pt x="9700875" y="3193882"/>
                </a:cubicBezTo>
                <a:cubicBezTo>
                  <a:pt x="9665832" y="3221415"/>
                  <a:pt x="9613268" y="3223918"/>
                  <a:pt x="9565709" y="3236434"/>
                </a:cubicBezTo>
                <a:cubicBezTo>
                  <a:pt x="9232801" y="3319034"/>
                  <a:pt x="8882372" y="3351573"/>
                  <a:pt x="8529440" y="3364088"/>
                </a:cubicBezTo>
                <a:cubicBezTo>
                  <a:pt x="7961245" y="3386616"/>
                  <a:pt x="7393049" y="3394125"/>
                  <a:pt x="6827357" y="3419155"/>
                </a:cubicBezTo>
                <a:cubicBezTo>
                  <a:pt x="6481933" y="3434173"/>
                  <a:pt x="6136510" y="3456701"/>
                  <a:pt x="5788584" y="3456701"/>
                </a:cubicBezTo>
                <a:cubicBezTo>
                  <a:pt x="5415628" y="3456701"/>
                  <a:pt x="5042671" y="3464210"/>
                  <a:pt x="4669714" y="3411646"/>
                </a:cubicBezTo>
                <a:cubicBezTo>
                  <a:pt x="4479481" y="3384113"/>
                  <a:pt x="4279236" y="3396628"/>
                  <a:pt x="4086500" y="3376603"/>
                </a:cubicBezTo>
                <a:cubicBezTo>
                  <a:pt x="3793641" y="3346568"/>
                  <a:pt x="3500782" y="3306518"/>
                  <a:pt x="3210426" y="3256458"/>
                </a:cubicBezTo>
                <a:cubicBezTo>
                  <a:pt x="3117813" y="3241439"/>
                  <a:pt x="3007678" y="3231428"/>
                  <a:pt x="2937592" y="3166348"/>
                </a:cubicBezTo>
                <a:cubicBezTo>
                  <a:pt x="2824954" y="3211403"/>
                  <a:pt x="2757372" y="3131305"/>
                  <a:pt x="2669765" y="3106275"/>
                </a:cubicBezTo>
                <a:cubicBezTo>
                  <a:pt x="2634722" y="3096263"/>
                  <a:pt x="2592169" y="3081245"/>
                  <a:pt x="2597176" y="3048705"/>
                </a:cubicBezTo>
                <a:cubicBezTo>
                  <a:pt x="2604685" y="3006154"/>
                  <a:pt x="2654746" y="2978620"/>
                  <a:pt x="2702304" y="2986130"/>
                </a:cubicBezTo>
                <a:cubicBezTo>
                  <a:pt x="2849986" y="3011160"/>
                  <a:pt x="2985150" y="2948584"/>
                  <a:pt x="3137838" y="2956093"/>
                </a:cubicBezTo>
                <a:cubicBezTo>
                  <a:pt x="3005175" y="2933565"/>
                  <a:pt x="2872513" y="2908535"/>
                  <a:pt x="2739850" y="2886007"/>
                </a:cubicBezTo>
                <a:cubicBezTo>
                  <a:pt x="2940095" y="2863480"/>
                  <a:pt x="3132831" y="2896020"/>
                  <a:pt x="3328071" y="2913541"/>
                </a:cubicBezTo>
                <a:cubicBezTo>
                  <a:pt x="3390647" y="2921050"/>
                  <a:pt x="3485763" y="2968608"/>
                  <a:pt x="3503285" y="2898523"/>
                </a:cubicBezTo>
                <a:cubicBezTo>
                  <a:pt x="3513297" y="2850965"/>
                  <a:pt x="3410671" y="2850965"/>
                  <a:pt x="3350598" y="2838450"/>
                </a:cubicBezTo>
                <a:cubicBezTo>
                  <a:pt x="3090279" y="2785886"/>
                  <a:pt x="2824954" y="2758353"/>
                  <a:pt x="2562133" y="2725813"/>
                </a:cubicBezTo>
                <a:cubicBezTo>
                  <a:pt x="2537102" y="2723310"/>
                  <a:pt x="2504562" y="2725813"/>
                  <a:pt x="2487041" y="2715801"/>
                </a:cubicBezTo>
                <a:cubicBezTo>
                  <a:pt x="2354378" y="2633200"/>
                  <a:pt x="2184170" y="2608170"/>
                  <a:pt x="1998943" y="2548097"/>
                </a:cubicBezTo>
                <a:cubicBezTo>
                  <a:pt x="2116587" y="2515558"/>
                  <a:pt x="2196685" y="2575630"/>
                  <a:pt x="2294304" y="2560612"/>
                </a:cubicBezTo>
                <a:cubicBezTo>
                  <a:pt x="2196685" y="2498036"/>
                  <a:pt x="2079041" y="2488024"/>
                  <a:pt x="1978918" y="2455485"/>
                </a:cubicBezTo>
                <a:cubicBezTo>
                  <a:pt x="1906330" y="2430454"/>
                  <a:pt x="1635999" y="2357866"/>
                  <a:pt x="1595950" y="2335339"/>
                </a:cubicBezTo>
                <a:cubicBezTo>
                  <a:pt x="1473299" y="2267756"/>
                  <a:pt x="1315606" y="2237720"/>
                  <a:pt x="1215483" y="2145108"/>
                </a:cubicBezTo>
                <a:cubicBezTo>
                  <a:pt x="1145398" y="2080028"/>
                  <a:pt x="1025251" y="2095047"/>
                  <a:pt x="942649" y="2049992"/>
                </a:cubicBezTo>
                <a:cubicBezTo>
                  <a:pt x="912613" y="2004937"/>
                  <a:pt x="972686" y="1994925"/>
                  <a:pt x="992711" y="1969894"/>
                </a:cubicBezTo>
                <a:cubicBezTo>
                  <a:pt x="1020244" y="1939858"/>
                  <a:pt x="972686" y="1922337"/>
                  <a:pt x="960170" y="1884791"/>
                </a:cubicBezTo>
                <a:cubicBezTo>
                  <a:pt x="1117863" y="1922337"/>
                  <a:pt x="1268048" y="1944864"/>
                  <a:pt x="1448268" y="1957380"/>
                </a:cubicBezTo>
                <a:cubicBezTo>
                  <a:pt x="1390698" y="1897306"/>
                  <a:pt x="1318109" y="1927343"/>
                  <a:pt x="1270551" y="1904815"/>
                </a:cubicBezTo>
                <a:cubicBezTo>
                  <a:pt x="1238011" y="1889797"/>
                  <a:pt x="1190453" y="1884791"/>
                  <a:pt x="1200466" y="1849749"/>
                </a:cubicBezTo>
                <a:cubicBezTo>
                  <a:pt x="1207974" y="1822216"/>
                  <a:pt x="1248023" y="1824718"/>
                  <a:pt x="1278060" y="1827221"/>
                </a:cubicBezTo>
                <a:cubicBezTo>
                  <a:pt x="1393201" y="1834730"/>
                  <a:pt x="1503336" y="1834730"/>
                  <a:pt x="1615974" y="1764645"/>
                </a:cubicBezTo>
                <a:cubicBezTo>
                  <a:pt x="1338134" y="1669530"/>
                  <a:pt x="1015238" y="1717087"/>
                  <a:pt x="767434" y="1576917"/>
                </a:cubicBezTo>
                <a:cubicBezTo>
                  <a:pt x="802477" y="1531862"/>
                  <a:pt x="852539" y="1554390"/>
                  <a:pt x="890085" y="1559396"/>
                </a:cubicBezTo>
                <a:cubicBezTo>
                  <a:pt x="1132882" y="1591936"/>
                  <a:pt x="2003949" y="1514341"/>
                  <a:pt x="2129102" y="1556893"/>
                </a:cubicBezTo>
                <a:cubicBezTo>
                  <a:pt x="2204195" y="1584426"/>
                  <a:pt x="2286796" y="1594439"/>
                  <a:pt x="2369396" y="1576917"/>
                </a:cubicBezTo>
                <a:cubicBezTo>
                  <a:pt x="2469519" y="1554390"/>
                  <a:pt x="1881298" y="1519347"/>
                  <a:pt x="1746133" y="1421728"/>
                </a:cubicBezTo>
                <a:cubicBezTo>
                  <a:pt x="1678551" y="1374170"/>
                  <a:pt x="1082821" y="1146394"/>
                  <a:pt x="819999" y="1083817"/>
                </a:cubicBezTo>
                <a:cubicBezTo>
                  <a:pt x="857545" y="1041266"/>
                  <a:pt x="952662" y="1066296"/>
                  <a:pt x="940146" y="993707"/>
                </a:cubicBezTo>
                <a:cubicBezTo>
                  <a:pt x="794969" y="956162"/>
                  <a:pt x="627263" y="961168"/>
                  <a:pt x="459558" y="903598"/>
                </a:cubicBezTo>
                <a:cubicBezTo>
                  <a:pt x="537153" y="858543"/>
                  <a:pt x="622257" y="883573"/>
                  <a:pt x="699852" y="868556"/>
                </a:cubicBezTo>
                <a:cubicBezTo>
                  <a:pt x="657300" y="813489"/>
                  <a:pt x="582208" y="823500"/>
                  <a:pt x="522134" y="813489"/>
                </a:cubicBezTo>
                <a:cubicBezTo>
                  <a:pt x="464564" y="803476"/>
                  <a:pt x="349423" y="708360"/>
                  <a:pt x="374453" y="713367"/>
                </a:cubicBezTo>
                <a:cubicBezTo>
                  <a:pt x="607238" y="750912"/>
                  <a:pt x="842526" y="735895"/>
                  <a:pt x="1075312" y="773440"/>
                </a:cubicBezTo>
                <a:cubicBezTo>
                  <a:pt x="1152907" y="785955"/>
                  <a:pt x="1238011" y="810986"/>
                  <a:pt x="1275557" y="728385"/>
                </a:cubicBezTo>
                <a:cubicBezTo>
                  <a:pt x="1285569" y="703355"/>
                  <a:pt x="1278060" y="695846"/>
                  <a:pt x="1385692" y="725882"/>
                </a:cubicBezTo>
                <a:cubicBezTo>
                  <a:pt x="1425741" y="738397"/>
                  <a:pt x="1483311" y="750912"/>
                  <a:pt x="1525863" y="718373"/>
                </a:cubicBezTo>
                <a:cubicBezTo>
                  <a:pt x="1498330" y="678325"/>
                  <a:pt x="1445765" y="690839"/>
                  <a:pt x="1408219" y="680828"/>
                </a:cubicBezTo>
                <a:cubicBezTo>
                  <a:pt x="1305594" y="653294"/>
                  <a:pt x="922624" y="548166"/>
                  <a:pt x="825005" y="518129"/>
                </a:cubicBezTo>
                <a:cubicBezTo>
                  <a:pt x="619754" y="453051"/>
                  <a:pt x="492098" y="475578"/>
                  <a:pt x="286846" y="405492"/>
                </a:cubicBezTo>
                <a:cubicBezTo>
                  <a:pt x="356932" y="407995"/>
                  <a:pt x="336907" y="380462"/>
                  <a:pt x="406993" y="380462"/>
                </a:cubicBezTo>
                <a:cubicBezTo>
                  <a:pt x="437030" y="380462"/>
                  <a:pt x="472073" y="372954"/>
                  <a:pt x="472073" y="342917"/>
                </a:cubicBezTo>
                <a:cubicBezTo>
                  <a:pt x="472073" y="315384"/>
                  <a:pt x="104123" y="170207"/>
                  <a:pt x="156686" y="155188"/>
                </a:cubicBezTo>
                <a:cubicBezTo>
                  <a:pt x="301865" y="115140"/>
                  <a:pt x="667312" y="227777"/>
                  <a:pt x="579705" y="175213"/>
                </a:cubicBezTo>
                <a:cubicBezTo>
                  <a:pt x="447042" y="92613"/>
                  <a:pt x="427018" y="77594"/>
                  <a:pt x="326895" y="67583"/>
                </a:cubicBezTo>
                <a:cubicBezTo>
                  <a:pt x="296858" y="62576"/>
                  <a:pt x="244294" y="35043"/>
                  <a:pt x="181717" y="0"/>
                </a:cubicBezTo>
                <a:close/>
              </a:path>
            </a:pathLst>
          </a:custGeom>
        </p:spPr>
      </p:pic>
    </p:spTree>
    <p:extLst>
      <p:ext uri="{BB962C8B-B14F-4D97-AF65-F5344CB8AC3E}">
        <p14:creationId xmlns:p14="http://schemas.microsoft.com/office/powerpoint/2010/main" val="40675529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482600" y="321734"/>
            <a:ext cx="8178799" cy="1135737"/>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ts val="600"/>
              </a:spcAft>
              <a:buClrTx/>
              <a:buSzTx/>
              <a:tabLst/>
              <a:defRPr/>
            </a:pPr>
            <a:r>
              <a:rPr kumimoji="0" lang="en-US" sz="3100" b="1" i="0" u="none" strike="noStrike" kern="1200" cap="none" spc="0" normalizeH="0" baseline="0" noProof="0" dirty="0">
                <a:ln>
                  <a:noFill/>
                </a:ln>
                <a:solidFill>
                  <a:schemeClr val="tx1"/>
                </a:solidFill>
                <a:effectLst/>
                <a:uLnTx/>
                <a:uFillTx/>
                <a:latin typeface="+mj-lt"/>
                <a:ea typeface="+mj-ea"/>
                <a:cs typeface="+mj-cs"/>
              </a:rPr>
              <a:t>Bullet Point 1</a:t>
            </a:r>
          </a:p>
        </p:txBody>
      </p:sp>
      <p:sp>
        <p:nvSpPr>
          <p:cNvPr id="2" name="TextBox 1"/>
          <p:cNvSpPr txBox="1"/>
          <p:nvPr/>
        </p:nvSpPr>
        <p:spPr>
          <a:xfrm>
            <a:off x="482600" y="1782981"/>
            <a:ext cx="8178799" cy="4393982"/>
          </a:xfrm>
          <a:prstGeom prst="rect">
            <a:avLst/>
          </a:prstGeom>
        </p:spPr>
        <p:txBody>
          <a:bodyPr vert="horz" lIns="91440" tIns="45720" rIns="91440" bIns="45720" rtlCol="0">
            <a:normAutofit/>
          </a:bodyPr>
          <a:lstStyle/>
          <a:p>
            <a:pPr marL="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2400" b="0" i="0" u="none" strike="noStrike" cap="none" spc="0" normalizeH="0" baseline="0" noProof="0" dirty="0">
                <a:ln>
                  <a:noFill/>
                </a:ln>
                <a:effectLst/>
                <a:uLnTx/>
                <a:uFillTx/>
              </a:rPr>
              <a:t>Compliance at a local level is achieved through the following:</a:t>
            </a:r>
          </a:p>
          <a:p>
            <a:pPr marL="0" marR="0" lvl="0" indent="-228600" fontAlgn="auto">
              <a:lnSpc>
                <a:spcPct val="90000"/>
              </a:lnSpc>
              <a:spcBef>
                <a:spcPts val="0"/>
              </a:spcBef>
              <a:spcAft>
                <a:spcPts val="600"/>
              </a:spcAft>
              <a:buClrTx/>
              <a:buSzTx/>
              <a:buFont typeface="Arial" panose="020B0604020202020204" pitchFamily="34" charset="0"/>
              <a:buChar char="•"/>
              <a:tabLst/>
              <a:defRPr/>
            </a:pPr>
            <a:endParaRPr kumimoji="0" lang="en-US" sz="2400" b="0" i="0" u="none" strike="noStrike" cap="none" spc="0" normalizeH="0" baseline="0" noProof="0" dirty="0">
              <a:ln>
                <a:noFill/>
              </a:ln>
              <a:effectLst/>
              <a:uLnTx/>
              <a:uFillTx/>
            </a:endParaRPr>
          </a:p>
          <a:p>
            <a:pPr marL="45720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2400" b="0" i="0" u="none" strike="noStrike" cap="none" spc="0" normalizeH="0" baseline="0" noProof="0" dirty="0">
                <a:ln>
                  <a:noFill/>
                </a:ln>
                <a:effectLst/>
                <a:uLnTx/>
                <a:uFillTx/>
              </a:rPr>
              <a:t>Ensuring that a local safeguarding audit is completed depending on your level of ministry with children and a report of the findings produced.  (7.1C Templates1,2 or 3)</a:t>
            </a:r>
          </a:p>
          <a:p>
            <a:pPr marL="45720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2400" b="0" i="0" u="none" strike="noStrike" cap="none" spc="0" normalizeH="0" baseline="0" noProof="0" dirty="0">
                <a:ln>
                  <a:noFill/>
                </a:ln>
                <a:effectLst/>
                <a:uLnTx/>
                <a:uFillTx/>
              </a:rPr>
              <a:t>If you have cases, ensuring that a report is completed of all active cases by your DLP (7.1D Template 1)</a:t>
            </a:r>
          </a:p>
          <a:p>
            <a:pPr marL="45720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2400" b="0" i="0" u="none" strike="noStrike" cap="none" spc="0" normalizeH="0" baseline="0" noProof="0" dirty="0">
                <a:ln>
                  <a:noFill/>
                </a:ln>
                <a:effectLst/>
                <a:uLnTx/>
                <a:uFillTx/>
              </a:rPr>
              <a:t>If appropriate conducting monitoring visits (7.1B)</a:t>
            </a:r>
          </a:p>
          <a:p>
            <a:pPr marL="45720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2400" b="0" i="0" u="none" strike="noStrike" cap="none" spc="0" normalizeH="0" baseline="0" noProof="0" dirty="0">
                <a:ln>
                  <a:noFill/>
                </a:ln>
                <a:effectLst/>
                <a:uLnTx/>
                <a:uFillTx/>
              </a:rPr>
              <a:t>Having a clear induction process for new leadership or staff (7.1E)</a:t>
            </a: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08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00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8518" y="5230015"/>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60240" y="5789405"/>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40965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5722" y="1484784"/>
            <a:ext cx="8208912"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Producing Reports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TextBox 2"/>
          <p:cNvSpPr txBox="1"/>
          <p:nvPr/>
        </p:nvSpPr>
        <p:spPr>
          <a:xfrm>
            <a:off x="3452058" y="404664"/>
            <a:ext cx="2470164" cy="58477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effectLst/>
                <a:uLnTx/>
                <a:uFillTx/>
                <a:latin typeface="Calibri"/>
                <a:ea typeface="+mn-ea"/>
                <a:cs typeface="+mn-cs"/>
              </a:rPr>
              <a:t>Bullet Point 2</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722" y="1484784"/>
            <a:ext cx="8181468" cy="4966816"/>
          </a:xfrm>
          <a:prstGeom prst="rect">
            <a:avLst/>
          </a:prstGeom>
        </p:spPr>
      </p:pic>
    </p:spTree>
    <p:extLst>
      <p:ext uri="{BB962C8B-B14F-4D97-AF65-F5344CB8AC3E}">
        <p14:creationId xmlns:p14="http://schemas.microsoft.com/office/powerpoint/2010/main" val="13460425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482600" y="321734"/>
            <a:ext cx="8178799" cy="1135737"/>
          </a:xfrm>
          <a:prstGeom prst="rect">
            <a:avLst/>
          </a:prstGeom>
        </p:spPr>
        <p:txBody>
          <a:bodyPr vert="horz" lIns="91440" tIns="45720" rIns="91440" bIns="45720" rtlCol="0" anchor="ctr">
            <a:normAutofit/>
          </a:bodyPr>
          <a:lstStyle/>
          <a:p>
            <a:pPr marL="0" marR="0" lvl="0" indent="0" algn="ctr" fontAlgn="auto">
              <a:lnSpc>
                <a:spcPct val="90000"/>
              </a:lnSpc>
              <a:spcBef>
                <a:spcPct val="0"/>
              </a:spcBef>
              <a:spcAft>
                <a:spcPts val="600"/>
              </a:spcAft>
              <a:buClrTx/>
              <a:buSzTx/>
              <a:tabLst/>
              <a:defRPr/>
            </a:pPr>
            <a:r>
              <a:rPr kumimoji="0" lang="en-US" sz="3100" b="1" i="0" u="none" strike="noStrike" kern="1200" cap="none" spc="0" normalizeH="0" baseline="0" noProof="0" dirty="0">
                <a:ln>
                  <a:noFill/>
                </a:ln>
                <a:solidFill>
                  <a:schemeClr val="tx1"/>
                </a:solidFill>
                <a:effectLst/>
                <a:uLnTx/>
                <a:uFillTx/>
                <a:latin typeface="+mj-lt"/>
                <a:ea typeface="+mj-ea"/>
                <a:cs typeface="+mj-cs"/>
              </a:rPr>
              <a:t>Bullet Point 3</a:t>
            </a:r>
          </a:p>
        </p:txBody>
      </p:sp>
      <p:sp>
        <p:nvSpPr>
          <p:cNvPr id="5" name="TextBox 4"/>
          <p:cNvSpPr txBox="1"/>
          <p:nvPr/>
        </p:nvSpPr>
        <p:spPr>
          <a:xfrm>
            <a:off x="482600" y="1782981"/>
            <a:ext cx="8178799" cy="4393982"/>
          </a:xfrm>
          <a:prstGeom prst="rect">
            <a:avLst/>
          </a:prstGeom>
        </p:spPr>
        <p:txBody>
          <a:bodyPr vert="horz" lIns="91440" tIns="45720" rIns="91440" bIns="45720" rtlCol="0">
            <a:normAutofit/>
          </a:bodyPr>
          <a:lstStyle/>
          <a:p>
            <a:pPr marL="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1700" b="0" i="0" u="none" strike="noStrike" cap="none" spc="0" normalizeH="0" baseline="0" noProof="0">
                <a:ln>
                  <a:noFill/>
                </a:ln>
                <a:effectLst/>
                <a:uLnTx/>
                <a:uFillTx/>
              </a:rPr>
              <a:t>Once the report from DLP and report from Safeguarding Committee are received the Church Authority writes to the National Board to say that the local audit is completed and plans to address any gaps are in place.</a:t>
            </a:r>
          </a:p>
          <a:p>
            <a:pPr marL="0" marR="0" lvl="0" indent="-228600" fontAlgn="auto">
              <a:lnSpc>
                <a:spcPct val="90000"/>
              </a:lnSpc>
              <a:spcBef>
                <a:spcPts val="0"/>
              </a:spcBef>
              <a:spcAft>
                <a:spcPts val="600"/>
              </a:spcAft>
              <a:buClrTx/>
              <a:buSzTx/>
              <a:buFont typeface="Arial" panose="020B0604020202020204" pitchFamily="34" charset="0"/>
              <a:buChar char="•"/>
              <a:tabLst/>
              <a:defRPr/>
            </a:pPr>
            <a:endParaRPr kumimoji="0" lang="en-US" sz="1700" b="0" i="0" u="none" strike="noStrike" cap="none" spc="0" normalizeH="0" baseline="0" noProof="0">
              <a:ln>
                <a:noFill/>
              </a:ln>
              <a:effectLst/>
              <a:uLnTx/>
              <a:uFillTx/>
            </a:endParaRPr>
          </a:p>
          <a:p>
            <a:pPr marL="34290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1700" b="0" i="0" u="none" strike="noStrike" cap="none" spc="0" normalizeH="0" baseline="0" noProof="0">
                <a:ln>
                  <a:noFill/>
                </a:ln>
                <a:effectLst/>
                <a:uLnTx/>
                <a:uFillTx/>
              </a:rPr>
              <a:t>Template letters for those that are in Table 1 or 2 of the policy – 7.1C Template 4</a:t>
            </a:r>
          </a:p>
          <a:p>
            <a:pPr marL="34290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1700" b="0" i="0" u="none" strike="noStrike" cap="none" spc="0" normalizeH="0" baseline="0" noProof="0">
                <a:ln>
                  <a:noFill/>
                </a:ln>
                <a:effectLst/>
                <a:uLnTx/>
                <a:uFillTx/>
              </a:rPr>
              <a:t>Template letter for those that are in Table 3 of the policy - 7.1C Template 5</a:t>
            </a:r>
          </a:p>
        </p:txBody>
      </p:sp>
      <p:sp>
        <p:nvSpPr>
          <p:cNvPr id="12" name="Rectangle 11">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08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00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8518" y="5230015"/>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Rectangle 17">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60240" y="5789405"/>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extBox 1"/>
          <p:cNvSpPr txBox="1"/>
          <p:nvPr/>
        </p:nvSpPr>
        <p:spPr>
          <a:xfrm>
            <a:off x="582684" y="1484784"/>
            <a:ext cx="8208912" cy="1354217"/>
          </a:xfrm>
          <a:prstGeom prst="rect">
            <a:avLst/>
          </a:prstGeom>
          <a:noFill/>
        </p:spPr>
        <p:txBody>
          <a:bodyPr wrap="square" rtlCol="0">
            <a:spAutoFit/>
          </a:bodyPr>
          <a:lstStyle/>
          <a:p>
            <a:pPr marL="0" marR="0" lvl="0" indent="0" algn="l" defTabSz="457200" rtl="0" eaLnBrk="1" fontAlgn="auto" latinLnBrk="0" hangingPunct="1">
              <a:spcBef>
                <a:spcPts val="0"/>
              </a:spcBef>
              <a:spcAft>
                <a:spcPts val="60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a:p>
            <a:pPr marL="0" marR="0" lvl="0" indent="0" algn="l" defTabSz="457200" rtl="0" eaLnBrk="1" fontAlgn="auto" latinLnBrk="0" hangingPunct="1">
              <a:spcBef>
                <a:spcPts val="0"/>
              </a:spcBef>
              <a:spcAft>
                <a:spcPts val="60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a:p>
            <a:pPr marL="0" marR="0" lvl="0" indent="0" algn="l" defTabSz="457200" rtl="0" eaLnBrk="1" fontAlgn="auto" latinLnBrk="0" hangingPunct="1">
              <a:spcBef>
                <a:spcPts val="0"/>
              </a:spcBef>
              <a:spcAft>
                <a:spcPts val="60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384769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41023" y="-934769"/>
            <a:ext cx="2424873" cy="2708393"/>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3756" y="-134088"/>
            <a:ext cx="1635955" cy="1226966"/>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713565" y="311926"/>
            <a:ext cx="4059393" cy="1911083"/>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548980" y="1613994"/>
            <a:ext cx="1185708" cy="889281"/>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27781" y="5494508"/>
            <a:ext cx="2444907" cy="1774587"/>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211282" y="5555951"/>
            <a:ext cx="928467" cy="696350"/>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877311" y="1407983"/>
            <a:ext cx="5389379" cy="4042034"/>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76283" y="882212"/>
            <a:ext cx="6791435" cy="5093576"/>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7952568-E5D4-7CE9-1925-59AD9CDF8936}"/>
              </a:ext>
            </a:extLst>
          </p:cNvPr>
          <p:cNvSpPr>
            <a:spLocks noGrp="1"/>
          </p:cNvSpPr>
          <p:nvPr>
            <p:ph type="ctrTitle"/>
          </p:nvPr>
        </p:nvSpPr>
        <p:spPr>
          <a:xfrm>
            <a:off x="2403481" y="2353641"/>
            <a:ext cx="4337037" cy="2150719"/>
          </a:xfrm>
          <a:noFill/>
        </p:spPr>
        <p:txBody>
          <a:bodyPr anchor="ctr">
            <a:normAutofit/>
          </a:bodyPr>
          <a:lstStyle/>
          <a:p>
            <a:r>
              <a:rPr lang="en-US" sz="3100" dirty="0">
                <a:solidFill>
                  <a:srgbClr val="080808"/>
                </a:solidFill>
              </a:rPr>
              <a:t>Evaluation</a:t>
            </a:r>
          </a:p>
        </p:txBody>
      </p:sp>
      <p:sp>
        <p:nvSpPr>
          <p:cNvPr id="26" name="Freeform: Shape 25">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943393" y="5778692"/>
            <a:ext cx="2231794" cy="1926608"/>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170046" y="5363543"/>
            <a:ext cx="959985" cy="719989"/>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Logo, company name&#10;&#10;Description automatically generated">
            <a:extLst>
              <a:ext uri="{FF2B5EF4-FFF2-40B4-BE49-F238E27FC236}">
                <a16:creationId xmlns:a16="http://schemas.microsoft.com/office/drawing/2014/main" id="{0DCE9ED9-71AC-D6E2-8A00-48047452AA49}"/>
              </a:ext>
            </a:extLst>
          </p:cNvPr>
          <p:cNvPicPr>
            <a:picLocks noChangeAspect="1"/>
          </p:cNvPicPr>
          <p:nvPr/>
        </p:nvPicPr>
        <p:blipFill rotWithShape="1">
          <a:blip r:embed="rId2"/>
          <a:srcRect l="14724" t="1457" r="19903" b="8834"/>
          <a:stretch/>
        </p:blipFill>
        <p:spPr>
          <a:xfrm>
            <a:off x="3562133" y="752867"/>
            <a:ext cx="1187923" cy="1012873"/>
          </a:xfrm>
          <a:prstGeom prst="rect">
            <a:avLst/>
          </a:prstGeom>
        </p:spPr>
      </p:pic>
      <p:sp>
        <p:nvSpPr>
          <p:cNvPr id="6" name="Subtitle 5">
            <a:extLst>
              <a:ext uri="{FF2B5EF4-FFF2-40B4-BE49-F238E27FC236}">
                <a16:creationId xmlns:a16="http://schemas.microsoft.com/office/drawing/2014/main" id="{E33202C8-491C-8044-AD07-F3B1F9B1FBC1}"/>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18667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41023" y="-934769"/>
            <a:ext cx="2424873" cy="2708393"/>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3756" y="-134088"/>
            <a:ext cx="1635955" cy="1226966"/>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713565" y="311926"/>
            <a:ext cx="4059393" cy="1911083"/>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Rectangle 16">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548980" y="1613994"/>
            <a:ext cx="1185708" cy="889281"/>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27781" y="5494508"/>
            <a:ext cx="2444907" cy="1774587"/>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Rectangle 20">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211282" y="5555951"/>
            <a:ext cx="928467" cy="696350"/>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3" name="Freeform: Shape 22">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877311" y="1407983"/>
            <a:ext cx="5389379" cy="4042034"/>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Box 3"/>
          <p:cNvSpPr txBox="1"/>
          <p:nvPr/>
        </p:nvSpPr>
        <p:spPr>
          <a:xfrm>
            <a:off x="2403481" y="2353641"/>
            <a:ext cx="4337037" cy="2150719"/>
          </a:xfrm>
          <a:prstGeom prst="rect">
            <a:avLst/>
          </a:prstGeom>
          <a:noFill/>
        </p:spPr>
        <p:txBody>
          <a:bodyPr vert="horz" lIns="91440" tIns="45720" rIns="91440" bIns="45720" rtlCol="0" anchor="ctr">
            <a:normAutofit/>
          </a:bodyPr>
          <a:lstStyle/>
          <a:p>
            <a:pPr algn="ctr">
              <a:lnSpc>
                <a:spcPct val="90000"/>
              </a:lnSpc>
              <a:spcBef>
                <a:spcPct val="0"/>
              </a:spcBef>
              <a:spcAft>
                <a:spcPts val="600"/>
              </a:spcAft>
            </a:pPr>
            <a:r>
              <a:rPr lang="en-US" sz="3100" b="1" kern="1200" dirty="0">
                <a:solidFill>
                  <a:srgbClr val="080808"/>
                </a:solidFill>
                <a:latin typeface="+mj-lt"/>
                <a:ea typeface="+mj-ea"/>
                <a:cs typeface="+mj-cs"/>
              </a:rPr>
              <a:t>Why do we Record?</a:t>
            </a:r>
            <a:endParaRPr lang="en-US" sz="3100" b="1" dirty="0">
              <a:solidFill>
                <a:srgbClr val="080808"/>
              </a:solidFill>
              <a:latin typeface="+mj-lt"/>
              <a:ea typeface="+mj-ea"/>
              <a:cs typeface="+mj-cs"/>
            </a:endParaRPr>
          </a:p>
        </p:txBody>
      </p:sp>
      <p:sp>
        <p:nvSpPr>
          <p:cNvPr id="25" name="Freeform: Shape 24">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76283" y="882212"/>
            <a:ext cx="6791435" cy="5093576"/>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7" name="Freeform: Shape 26">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943393" y="5778692"/>
            <a:ext cx="2231794" cy="1926608"/>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Rectangle 28">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170046" y="5363543"/>
            <a:ext cx="959985" cy="719989"/>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1" descr="Logo, company name&#10;&#10;Description automatically generated">
            <a:extLst>
              <a:ext uri="{FF2B5EF4-FFF2-40B4-BE49-F238E27FC236}">
                <a16:creationId xmlns:a16="http://schemas.microsoft.com/office/drawing/2014/main" id="{0300E51D-FBD6-BC06-148A-F9CADFABD7AD}"/>
              </a:ext>
            </a:extLst>
          </p:cNvPr>
          <p:cNvPicPr>
            <a:picLocks noChangeAspect="1"/>
          </p:cNvPicPr>
          <p:nvPr/>
        </p:nvPicPr>
        <p:blipFill rotWithShape="1">
          <a:blip r:embed="rId3"/>
          <a:srcRect l="14724" t="1457" r="19903" b="8834"/>
          <a:stretch/>
        </p:blipFill>
        <p:spPr>
          <a:xfrm>
            <a:off x="3562133" y="752867"/>
            <a:ext cx="1187923" cy="1012873"/>
          </a:xfrm>
          <a:prstGeom prst="rect">
            <a:avLst/>
          </a:prstGeom>
        </p:spPr>
      </p:pic>
    </p:spTree>
    <p:extLst>
      <p:ext uri="{BB962C8B-B14F-4D97-AF65-F5344CB8AC3E}">
        <p14:creationId xmlns:p14="http://schemas.microsoft.com/office/powerpoint/2010/main" val="2142700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442F73-428A-3B6E-8366-8BA18C099BE7}"/>
              </a:ext>
            </a:extLst>
          </p:cNvPr>
          <p:cNvSpPr>
            <a:spLocks noGrp="1"/>
          </p:cNvSpPr>
          <p:nvPr>
            <p:ph type="title"/>
          </p:nvPr>
        </p:nvSpPr>
        <p:spPr>
          <a:xfrm>
            <a:off x="515125" y="1153572"/>
            <a:ext cx="2400300" cy="4461163"/>
          </a:xfrm>
        </p:spPr>
        <p:txBody>
          <a:bodyPr>
            <a:normAutofit/>
          </a:bodyPr>
          <a:lstStyle/>
          <a:p>
            <a:r>
              <a:rPr lang="en-US">
                <a:solidFill>
                  <a:srgbClr val="FFFFFF"/>
                </a:solidFill>
              </a:rPr>
              <a:t>Data Protection</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9D4FE44-7EAA-E133-ACF2-8B04BE17B045}"/>
              </a:ext>
            </a:extLst>
          </p:cNvPr>
          <p:cNvSpPr>
            <a:spLocks noGrp="1"/>
          </p:cNvSpPr>
          <p:nvPr>
            <p:ph idx="1"/>
          </p:nvPr>
        </p:nvSpPr>
        <p:spPr>
          <a:xfrm>
            <a:off x="3335481" y="591344"/>
            <a:ext cx="5179868" cy="5585619"/>
          </a:xfrm>
        </p:spPr>
        <p:txBody>
          <a:bodyPr anchor="ctr">
            <a:normAutofit/>
          </a:bodyPr>
          <a:lstStyle/>
          <a:p>
            <a:r>
              <a:rPr lang="en-GB" sz="1500" dirty="0">
                <a:effectLst/>
              </a:rPr>
              <a:t>In both jurisdictions GDPR places direct data processing obligations on organisations to process personal data under certain conditions. For instance, the processing should be fair and transparent, for a specified and legitimate purpose and limited to the data necessary to fulfil this purpose. It must also be based on one of the following legal grounds. </a:t>
            </a:r>
          </a:p>
          <a:p>
            <a:pPr marL="0" indent="0">
              <a:buNone/>
            </a:pPr>
            <a:endParaRPr lang="en-GB" sz="1500" dirty="0"/>
          </a:p>
          <a:p>
            <a:pPr lvl="1"/>
            <a:r>
              <a:rPr lang="en-GB" sz="1500" dirty="0">
                <a:effectLst/>
              </a:rPr>
              <a:t>The </a:t>
            </a:r>
            <a:r>
              <a:rPr lang="en-GB" sz="1500" b="1" dirty="0">
                <a:effectLst/>
              </a:rPr>
              <a:t>consent </a:t>
            </a:r>
            <a:r>
              <a:rPr lang="en-GB" sz="1500" dirty="0">
                <a:effectLst/>
              </a:rPr>
              <a:t>of the individual concerned. </a:t>
            </a:r>
          </a:p>
          <a:p>
            <a:pPr lvl="1"/>
            <a:r>
              <a:rPr lang="en-GB" sz="1500" dirty="0">
                <a:effectLst/>
              </a:rPr>
              <a:t>A </a:t>
            </a:r>
            <a:r>
              <a:rPr lang="en-GB" sz="1500" b="1" dirty="0">
                <a:effectLst/>
              </a:rPr>
              <a:t>contractual obligation </a:t>
            </a:r>
            <a:r>
              <a:rPr lang="en-GB" sz="1500" dirty="0">
                <a:effectLst/>
              </a:rPr>
              <a:t>between you and the individual. </a:t>
            </a:r>
          </a:p>
          <a:p>
            <a:pPr lvl="1"/>
            <a:r>
              <a:rPr lang="en-GB" sz="1500" dirty="0">
                <a:effectLst/>
              </a:rPr>
              <a:t>To satisfy a </a:t>
            </a:r>
            <a:r>
              <a:rPr lang="en-GB" sz="1500" b="1" dirty="0">
                <a:effectLst/>
              </a:rPr>
              <a:t>legal obligation</a:t>
            </a:r>
            <a:r>
              <a:rPr lang="en-GB" sz="1500" dirty="0">
                <a:effectLst/>
              </a:rPr>
              <a:t>. </a:t>
            </a:r>
          </a:p>
          <a:p>
            <a:pPr lvl="1"/>
            <a:r>
              <a:rPr lang="en-GB" sz="1500" dirty="0">
                <a:effectLst/>
              </a:rPr>
              <a:t>To protect the </a:t>
            </a:r>
            <a:r>
              <a:rPr lang="en-GB" sz="1500" b="1" dirty="0">
                <a:effectLst/>
              </a:rPr>
              <a:t>vital interests </a:t>
            </a:r>
            <a:r>
              <a:rPr lang="en-GB" sz="1500" dirty="0">
                <a:effectLst/>
              </a:rPr>
              <a:t>of the individual. </a:t>
            </a:r>
          </a:p>
          <a:p>
            <a:pPr lvl="1"/>
            <a:r>
              <a:rPr lang="en-GB" sz="1500" dirty="0">
                <a:effectLst/>
              </a:rPr>
              <a:t>To carry out a task that is in the </a:t>
            </a:r>
            <a:r>
              <a:rPr lang="en-GB" sz="1500" b="1" dirty="0">
                <a:effectLst/>
              </a:rPr>
              <a:t>public interest</a:t>
            </a:r>
            <a:r>
              <a:rPr lang="en-GB" sz="1500" dirty="0">
                <a:effectLst/>
              </a:rPr>
              <a:t>. </a:t>
            </a:r>
          </a:p>
          <a:p>
            <a:pPr lvl="1"/>
            <a:r>
              <a:rPr lang="en-GB" sz="1500" dirty="0">
                <a:effectLst/>
              </a:rPr>
              <a:t>For your company’s </a:t>
            </a:r>
            <a:r>
              <a:rPr lang="en-GB" sz="1500" b="1" dirty="0">
                <a:effectLst/>
              </a:rPr>
              <a:t>legitimate interests</a:t>
            </a:r>
            <a:r>
              <a:rPr lang="en-GB" sz="1500" dirty="0">
                <a:effectLst/>
              </a:rPr>
              <a:t>, but only after having checked that the fundamental rights and freedoms of the individual whose data you are processing are not seriously impacted. If the person’s rights override your interests, then you cannot process the data. </a:t>
            </a:r>
          </a:p>
          <a:p>
            <a:pPr lvl="1"/>
            <a:endParaRPr lang="en-US" sz="1500" dirty="0"/>
          </a:p>
        </p:txBody>
      </p:sp>
    </p:spTree>
    <p:extLst>
      <p:ext uri="{BB962C8B-B14F-4D97-AF65-F5344CB8AC3E}">
        <p14:creationId xmlns:p14="http://schemas.microsoft.com/office/powerpoint/2010/main" val="1817503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442F73-428A-3B6E-8366-8BA18C099BE7}"/>
              </a:ext>
            </a:extLst>
          </p:cNvPr>
          <p:cNvSpPr>
            <a:spLocks noGrp="1"/>
          </p:cNvSpPr>
          <p:nvPr>
            <p:ph type="title"/>
          </p:nvPr>
        </p:nvSpPr>
        <p:spPr>
          <a:xfrm>
            <a:off x="628650" y="365125"/>
            <a:ext cx="7886700" cy="1325563"/>
          </a:xfrm>
        </p:spPr>
        <p:txBody>
          <a:bodyPr>
            <a:normAutofit/>
          </a:bodyPr>
          <a:lstStyle/>
          <a:p>
            <a:r>
              <a:rPr lang="en-US" sz="4700"/>
              <a:t>Data Protection</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9D4FE44-7EAA-E133-ACF2-8B04BE17B045}"/>
              </a:ext>
            </a:extLst>
          </p:cNvPr>
          <p:cNvSpPr>
            <a:spLocks noGrp="1"/>
          </p:cNvSpPr>
          <p:nvPr>
            <p:ph idx="1"/>
          </p:nvPr>
        </p:nvSpPr>
        <p:spPr>
          <a:xfrm>
            <a:off x="628650" y="1929384"/>
            <a:ext cx="7886700" cy="4251960"/>
          </a:xfrm>
        </p:spPr>
        <p:txBody>
          <a:bodyPr>
            <a:normAutofit/>
          </a:bodyPr>
          <a:lstStyle/>
          <a:p>
            <a:r>
              <a:rPr lang="en-GB" sz="1800">
                <a:effectLst/>
              </a:rPr>
              <a:t>People have a right to know what personal information is held about them, by whom and for what purpose (see Guidance 2.2D and 2.2E).  </a:t>
            </a:r>
            <a:r>
              <a:rPr lang="en-GB" sz="1800"/>
              <a:t>If a data subject requests access to their files the following should be considered:</a:t>
            </a:r>
          </a:p>
          <a:p>
            <a:pPr lvl="1"/>
            <a:r>
              <a:rPr lang="en-GB">
                <a:effectLst/>
              </a:rPr>
              <a:t>The contents of the file should be reviewed and assessed so that data belonging to third parties is redacted; </a:t>
            </a:r>
          </a:p>
          <a:p>
            <a:pPr lvl="1"/>
            <a:r>
              <a:rPr lang="en-GB">
                <a:effectLst/>
              </a:rPr>
              <a:t>At an agreed time and place, the file should be made available for reading by the data subject, under the supervision of the bishop, superior or the designated liaison person; </a:t>
            </a:r>
          </a:p>
          <a:p>
            <a:pPr lvl="1"/>
            <a:r>
              <a:rPr lang="en-GB">
                <a:effectLst/>
              </a:rPr>
              <a:t>The data subject can make notes, and can ask for notes to be included in the file. If agreed, an amendment can be made on the file note. The file manager should state in writing the reason for the amendment, and sign and date their written note. Any such amendments should also be signed and dated by the data subject; </a:t>
            </a:r>
          </a:p>
          <a:p>
            <a:pPr lvl="1"/>
            <a:r>
              <a:rPr lang="en-GB">
                <a:effectLst/>
              </a:rPr>
              <a:t>If there is a disagreement concerning the amendment of any file, the details of the disagreement should be recorded, signed and dated by the file manager and the data subject. </a:t>
            </a:r>
          </a:p>
          <a:p>
            <a:endParaRPr lang="en-GB" sz="1800">
              <a:effectLst/>
            </a:endParaRPr>
          </a:p>
          <a:p>
            <a:pPr marL="0" indent="0">
              <a:buNone/>
            </a:pPr>
            <a:endParaRPr lang="en-GB" sz="1800">
              <a:effectLst/>
            </a:endParaRPr>
          </a:p>
          <a:p>
            <a:pPr lvl="1"/>
            <a:endParaRPr lang="en-US" dirty="0"/>
          </a:p>
        </p:txBody>
      </p:sp>
    </p:spTree>
    <p:extLst>
      <p:ext uri="{BB962C8B-B14F-4D97-AF65-F5344CB8AC3E}">
        <p14:creationId xmlns:p14="http://schemas.microsoft.com/office/powerpoint/2010/main" val="4210471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794604" y="-1108988"/>
            <a:ext cx="5384871"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442F73-428A-3B6E-8366-8BA18C099BE7}"/>
              </a:ext>
            </a:extLst>
          </p:cNvPr>
          <p:cNvSpPr>
            <a:spLocks noGrp="1"/>
          </p:cNvSpPr>
          <p:nvPr>
            <p:ph type="title"/>
          </p:nvPr>
        </p:nvSpPr>
        <p:spPr>
          <a:xfrm>
            <a:off x="630934" y="673770"/>
            <a:ext cx="2733367" cy="2414488"/>
          </a:xfrm>
        </p:spPr>
        <p:txBody>
          <a:bodyPr anchor="t">
            <a:normAutofit/>
          </a:bodyPr>
          <a:lstStyle/>
          <a:p>
            <a:r>
              <a:rPr lang="en-US" sz="4000">
                <a:solidFill>
                  <a:srgbClr val="FFFFFF"/>
                </a:solidFill>
              </a:rPr>
              <a:t>Data Protection- retention and storage</a:t>
            </a:r>
          </a:p>
        </p:txBody>
      </p:sp>
      <p:sp>
        <p:nvSpPr>
          <p:cNvPr id="3" name="Content Placeholder 2">
            <a:extLst>
              <a:ext uri="{FF2B5EF4-FFF2-40B4-BE49-F238E27FC236}">
                <a16:creationId xmlns:a16="http://schemas.microsoft.com/office/drawing/2014/main" id="{09D4FE44-7EAA-E133-ACF2-8B04BE17B045}"/>
              </a:ext>
            </a:extLst>
          </p:cNvPr>
          <p:cNvSpPr>
            <a:spLocks noGrp="1"/>
          </p:cNvSpPr>
          <p:nvPr>
            <p:ph idx="1"/>
          </p:nvPr>
        </p:nvSpPr>
        <p:spPr>
          <a:xfrm>
            <a:off x="4571999" y="882315"/>
            <a:ext cx="3941065" cy="5294647"/>
          </a:xfrm>
        </p:spPr>
        <p:txBody>
          <a:bodyPr>
            <a:normAutofit/>
          </a:bodyPr>
          <a:lstStyle/>
          <a:p>
            <a:r>
              <a:rPr lang="en-GB" sz="1300">
                <a:effectLst/>
              </a:rPr>
              <a:t>It is important that all sensitive or confidential materials are retained in a case file and stored securely in a place designated by the data controller, i.e. the Church authority </a:t>
            </a:r>
          </a:p>
          <a:p>
            <a:r>
              <a:rPr lang="en-GB" sz="1300">
                <a:effectLst/>
              </a:rPr>
              <a:t>Files containing sensitive or confidential data should be locked away, and access to the relevant fireproof safe(s) or filing cabinet(s) and keys should be strictly controlled. </a:t>
            </a:r>
          </a:p>
          <a:p>
            <a:r>
              <a:rPr lang="en-GB" sz="1300">
                <a:effectLst/>
              </a:rPr>
              <a:t>Access to the files needs to be limited to people in named roles – i.e. the Church authority– and properly designated child safeguarding personnel, who either need to know about the information in those records, and/or who have a responsibility to manage the records. </a:t>
            </a:r>
          </a:p>
          <a:p>
            <a:r>
              <a:rPr lang="en-GB" sz="1300">
                <a:effectLst/>
              </a:rPr>
              <a:t>Any information of a sensitive and confidential nature – if stored electronically – must always be password protected. </a:t>
            </a:r>
          </a:p>
          <a:p>
            <a:r>
              <a:rPr lang="en-GB" sz="1300">
                <a:effectLst/>
              </a:rPr>
              <a:t>Arrangements need to be made for the contents of the relevant files, as well as their location and storage arrangements, to be passed on from outgoing data controllers to their successors. </a:t>
            </a:r>
          </a:p>
          <a:p>
            <a:r>
              <a:rPr lang="en-GB" sz="1300">
                <a:effectLst/>
              </a:rPr>
              <a:t>Other records with identifying personal information – e.g. parish records on recruitment and vetting, activity attendance records, consent forms, accident forms, etc. – must be stored in a secure locked cabinet in the parish office. </a:t>
            </a:r>
          </a:p>
          <a:p>
            <a:endParaRPr lang="en-GB" sz="1300">
              <a:effectLst/>
            </a:endParaRPr>
          </a:p>
          <a:p>
            <a:pPr marL="0" indent="0">
              <a:buNone/>
            </a:pPr>
            <a:endParaRPr lang="en-GB" sz="1300">
              <a:effectLst/>
            </a:endParaRPr>
          </a:p>
          <a:p>
            <a:pPr lvl="1"/>
            <a:endParaRPr lang="en-US" sz="1300"/>
          </a:p>
        </p:txBody>
      </p:sp>
    </p:spTree>
    <p:extLst>
      <p:ext uri="{BB962C8B-B14F-4D97-AF65-F5344CB8AC3E}">
        <p14:creationId xmlns:p14="http://schemas.microsoft.com/office/powerpoint/2010/main" val="4004118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442F73-428A-3B6E-8366-8BA18C099BE7}"/>
              </a:ext>
            </a:extLst>
          </p:cNvPr>
          <p:cNvSpPr>
            <a:spLocks noGrp="1"/>
          </p:cNvSpPr>
          <p:nvPr>
            <p:ph type="title"/>
          </p:nvPr>
        </p:nvSpPr>
        <p:spPr>
          <a:xfrm>
            <a:off x="628650" y="365125"/>
            <a:ext cx="7886700" cy="1325563"/>
          </a:xfrm>
        </p:spPr>
        <p:txBody>
          <a:bodyPr>
            <a:normAutofit/>
          </a:bodyPr>
          <a:lstStyle/>
          <a:p>
            <a:r>
              <a:rPr lang="en-US" sz="4300"/>
              <a:t>Data Protection- Information Sharing</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9D4FE44-7EAA-E133-ACF2-8B04BE17B045}"/>
              </a:ext>
            </a:extLst>
          </p:cNvPr>
          <p:cNvSpPr>
            <a:spLocks noGrp="1"/>
          </p:cNvSpPr>
          <p:nvPr>
            <p:ph idx="1"/>
          </p:nvPr>
        </p:nvSpPr>
        <p:spPr>
          <a:xfrm>
            <a:off x="628650" y="1929384"/>
            <a:ext cx="7886700" cy="4251960"/>
          </a:xfrm>
        </p:spPr>
        <p:txBody>
          <a:bodyPr>
            <a:normAutofit/>
          </a:bodyPr>
          <a:lstStyle/>
          <a:p>
            <a:r>
              <a:rPr lang="en-GB" sz="1300">
                <a:effectLst/>
              </a:rPr>
              <a:t>You must share information with the statutory authorities that relates to child protection suspicions, allegations, knowledge or concerns that meet the threshold for reporting.</a:t>
            </a:r>
          </a:p>
          <a:p>
            <a:r>
              <a:rPr lang="en-GB" sz="1300">
                <a:effectLst/>
              </a:rPr>
              <a:t>Sharing information </a:t>
            </a:r>
            <a:r>
              <a:rPr lang="en-GB" sz="1300"/>
              <a:t>between Church bodies is not straightforward.  You can share it through the statutory authorities, but to share it with another third party such as another Church body you need to consider the following and document the decision in the case file:</a:t>
            </a:r>
          </a:p>
          <a:p>
            <a:pPr lvl="1"/>
            <a:r>
              <a:rPr lang="en-GB" sz="1300">
                <a:effectLst/>
              </a:rPr>
              <a:t>Does the recipient have a lawful basis for receiving this information? </a:t>
            </a:r>
          </a:p>
          <a:p>
            <a:pPr lvl="1"/>
            <a:r>
              <a:rPr lang="en-GB" sz="1300">
                <a:effectLst/>
              </a:rPr>
              <a:t>What is the justification for sharing information? </a:t>
            </a:r>
          </a:p>
          <a:p>
            <a:pPr lvl="1"/>
            <a:r>
              <a:rPr lang="en-GB" sz="1300">
                <a:effectLst/>
              </a:rPr>
              <a:t>How will the information be shared? </a:t>
            </a:r>
          </a:p>
          <a:p>
            <a:pPr lvl="1"/>
            <a:r>
              <a:rPr lang="en-GB" sz="1300">
                <a:effectLst/>
              </a:rPr>
              <a:t>Is the sharing of the information necessary and proportionate for the purpose(s) for which it is being shared?</a:t>
            </a:r>
          </a:p>
          <a:p>
            <a:pPr lvl="1"/>
            <a:r>
              <a:rPr lang="en-GB" sz="1300">
                <a:effectLst/>
              </a:rPr>
              <a:t>What are the risks of harm to an identified or unidentified child if such information is not shared? </a:t>
            </a:r>
          </a:p>
          <a:p>
            <a:pPr lvl="1"/>
            <a:r>
              <a:rPr lang="en-GB" sz="1300">
                <a:effectLst/>
              </a:rPr>
              <a:t>What are the risks to the rights and freedoms of the respondent if the information is shared? </a:t>
            </a:r>
          </a:p>
          <a:p>
            <a:pPr lvl="1"/>
            <a:r>
              <a:rPr lang="en-GB" sz="1300">
                <a:effectLst/>
              </a:rPr>
              <a:t>Can permission be obtained from the respondent to share information? </a:t>
            </a:r>
          </a:p>
          <a:p>
            <a:pPr lvl="1"/>
            <a:r>
              <a:rPr lang="en-GB" sz="1300">
                <a:effectLst/>
              </a:rPr>
              <a:t>Should the respondent be informed that the information is being shared? </a:t>
            </a:r>
          </a:p>
          <a:p>
            <a:pPr lvl="1"/>
            <a:r>
              <a:rPr lang="en-GB" sz="1300">
                <a:effectLst/>
              </a:rPr>
              <a:t>Is the respondent in public ministry as a priest and has faculties from the bishop? </a:t>
            </a:r>
          </a:p>
          <a:p>
            <a:pPr lvl="1"/>
            <a:r>
              <a:rPr lang="en-GB" sz="1300">
                <a:effectLst/>
              </a:rPr>
              <a:t>Is the respondent in the public ministry of a Church body? </a:t>
            </a:r>
          </a:p>
          <a:p>
            <a:pPr lvl="1"/>
            <a:r>
              <a:rPr lang="en-GB" sz="1300">
                <a:effectLst/>
              </a:rPr>
              <a:t>Should information about the complainant be redacted? </a:t>
            </a:r>
          </a:p>
          <a:p>
            <a:endParaRPr lang="en-GB" sz="1300">
              <a:effectLst/>
            </a:endParaRPr>
          </a:p>
          <a:p>
            <a:pPr lvl="1"/>
            <a:endParaRPr lang="en-US" sz="1300"/>
          </a:p>
        </p:txBody>
      </p:sp>
    </p:spTree>
    <p:extLst>
      <p:ext uri="{BB962C8B-B14F-4D97-AF65-F5344CB8AC3E}">
        <p14:creationId xmlns:p14="http://schemas.microsoft.com/office/powerpoint/2010/main" val="16886566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1804</TotalTime>
  <Words>2139</Words>
  <Application>Microsoft Macintosh PowerPoint</Application>
  <PresentationFormat>On-screen Show (4:3)</PresentationFormat>
  <Paragraphs>234</Paragraphs>
  <Slides>43</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Arial</vt:lpstr>
      <vt:lpstr>Calibri</vt:lpstr>
      <vt:lpstr>Calibri Light</vt:lpstr>
      <vt:lpstr>Times New Roman</vt:lpstr>
      <vt:lpstr>Verdana</vt:lpstr>
      <vt:lpstr>Wingdings</vt:lpstr>
      <vt:lpstr>Office Theme</vt:lpstr>
      <vt:lpstr>PowerPoint Presentation</vt:lpstr>
      <vt:lpstr>PowerPoint Presentation</vt:lpstr>
      <vt:lpstr>PowerPoint Presentation</vt:lpstr>
      <vt:lpstr>What do you want to get out of today? Why do we record? Who is involved? What are the difficulties?  </vt:lpstr>
      <vt:lpstr>PowerPoint Presentation</vt:lpstr>
      <vt:lpstr>Data Protection</vt:lpstr>
      <vt:lpstr>Data Protection</vt:lpstr>
      <vt:lpstr>Data Protection- retention and storage</vt:lpstr>
      <vt:lpstr>Data Protection- Information Sharing</vt:lpstr>
      <vt:lpstr>Demonstrating Action and Accountability</vt:lpstr>
      <vt:lpstr>Handover and Legacy </vt:lpstr>
      <vt:lpstr>Break</vt:lpstr>
      <vt:lpstr>To Record or Not- that is the question</vt:lpstr>
      <vt:lpstr>Records should be . .. </vt:lpstr>
      <vt:lpstr>PowerPoint Presentation</vt:lpstr>
      <vt:lpstr>PowerPoint Presentation</vt:lpstr>
      <vt:lpstr> Be as Objective As Possible </vt:lpstr>
      <vt:lpstr>Distinguish between Fact and Opinions</vt:lpstr>
      <vt:lpstr>Be Non-judgemental</vt:lpstr>
      <vt:lpstr>Opinions: Be sceptical and aware</vt:lpstr>
      <vt:lpstr>What is the difference between Observation and Evaluation?</vt:lpstr>
      <vt:lpstr>Observation and Evaluation</vt:lpstr>
      <vt:lpstr>Observation vs Evaluation</vt:lpstr>
      <vt:lpstr>         </vt:lpstr>
      <vt:lpstr>Roles Involved in Recording</vt:lpstr>
      <vt:lpstr>PowerPoint Presentation</vt:lpstr>
      <vt:lpstr>PowerPoint Presentation</vt:lpstr>
      <vt:lpstr>PowerPoint Presentation</vt:lpstr>
      <vt:lpstr>PowerPoint Presentation</vt:lpstr>
      <vt:lpstr>Roles and responsibilities - DLP</vt:lpstr>
      <vt:lpstr>Support Person</vt:lpstr>
      <vt:lpstr>Advisor</vt:lpstr>
      <vt:lpstr>Monitoring role</vt:lpstr>
      <vt:lpstr>Lunch</vt:lpstr>
      <vt:lpstr>Case File Structure</vt:lpstr>
      <vt:lpstr>Structure of a Case File</vt:lpstr>
      <vt:lpstr>Group Work</vt:lpstr>
      <vt:lpstr>Audit</vt:lpstr>
      <vt:lpstr>PowerPoint Presentation</vt:lpstr>
      <vt:lpstr>PowerPoint Presentation</vt:lpstr>
      <vt:lpstr>PowerPoint Presentation</vt:lpstr>
      <vt:lpstr>PowerPoint Presentation</vt:lpstr>
      <vt:lpstr>Evaluation</vt:lpstr>
    </vt:vector>
  </TitlesOfParts>
  <Company>Otis Creative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Stephen Gunning</dc:creator>
  <cp:lastModifiedBy>Ruth Turley</cp:lastModifiedBy>
  <cp:revision>250</cp:revision>
  <dcterms:created xsi:type="dcterms:W3CDTF">2011-12-09T20:21:14Z</dcterms:created>
  <dcterms:modified xsi:type="dcterms:W3CDTF">2022-11-02T12:33:52Z</dcterms:modified>
</cp:coreProperties>
</file>