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6" r:id="rId2"/>
    <p:sldMasterId id="2147483671" r:id="rId3"/>
  </p:sldMasterIdLst>
  <p:notesMasterIdLst>
    <p:notesMasterId r:id="rId30"/>
  </p:notesMasterIdLst>
  <p:sldIdLst>
    <p:sldId id="256" r:id="rId4"/>
    <p:sldId id="313" r:id="rId5"/>
    <p:sldId id="504" r:id="rId6"/>
    <p:sldId id="547" r:id="rId7"/>
    <p:sldId id="548" r:id="rId8"/>
    <p:sldId id="468" r:id="rId9"/>
    <p:sldId id="549" r:id="rId10"/>
    <p:sldId id="550" r:id="rId11"/>
    <p:sldId id="505" r:id="rId12"/>
    <p:sldId id="537" r:id="rId13"/>
    <p:sldId id="556" r:id="rId14"/>
    <p:sldId id="557" r:id="rId15"/>
    <p:sldId id="540" r:id="rId16"/>
    <p:sldId id="524" r:id="rId17"/>
    <p:sldId id="546" r:id="rId18"/>
    <p:sldId id="551" r:id="rId19"/>
    <p:sldId id="552" r:id="rId20"/>
    <p:sldId id="541" r:id="rId21"/>
    <p:sldId id="545" r:id="rId22"/>
    <p:sldId id="542" r:id="rId23"/>
    <p:sldId id="543" r:id="rId24"/>
    <p:sldId id="544" r:id="rId25"/>
    <p:sldId id="553" r:id="rId26"/>
    <p:sldId id="554" r:id="rId27"/>
    <p:sldId id="555" r:id="rId28"/>
    <p:sldId id="53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94694"/>
  </p:normalViewPr>
  <p:slideViewPr>
    <p:cSldViewPr snapToObjects="1" showGuides="1">
      <p:cViewPr varScale="1">
        <p:scale>
          <a:sx n="121" d="100"/>
          <a:sy n="121" d="100"/>
        </p:scale>
        <p:origin x="1648" y="176"/>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77C21-1494-4C70-A709-2BFCD29ACA5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32872E1-7501-4DAE-84B4-C8358C93F3F2}">
      <dgm:prSet/>
      <dgm:spPr/>
      <dgm:t>
        <a:bodyPr/>
        <a:lstStyle/>
        <a:p>
          <a:r>
            <a:rPr lang="en-US"/>
            <a:t>Personnel changes</a:t>
          </a:r>
        </a:p>
      </dgm:t>
    </dgm:pt>
    <dgm:pt modelId="{6AF741A6-4735-4CBE-ACD2-AFFC0AC3F05A}" type="parTrans" cxnId="{36318337-E265-45D6-A037-CD4A1E67DD6C}">
      <dgm:prSet/>
      <dgm:spPr/>
      <dgm:t>
        <a:bodyPr/>
        <a:lstStyle/>
        <a:p>
          <a:endParaRPr lang="en-US"/>
        </a:p>
      </dgm:t>
    </dgm:pt>
    <dgm:pt modelId="{D0193ADA-306E-4C1B-A346-51E8C543DFC9}" type="sibTrans" cxnId="{36318337-E265-45D6-A037-CD4A1E67DD6C}">
      <dgm:prSet/>
      <dgm:spPr/>
      <dgm:t>
        <a:bodyPr/>
        <a:lstStyle/>
        <a:p>
          <a:endParaRPr lang="en-US"/>
        </a:p>
      </dgm:t>
    </dgm:pt>
    <dgm:pt modelId="{63A116A1-E5DB-431C-8692-BCEA010DC499}">
      <dgm:prSet/>
      <dgm:spPr/>
      <dgm:t>
        <a:bodyPr/>
        <a:lstStyle/>
        <a:p>
          <a:r>
            <a:rPr lang="en-US"/>
            <a:t>Changes to Memorandum and Articles of Association</a:t>
          </a:r>
        </a:p>
      </dgm:t>
    </dgm:pt>
    <dgm:pt modelId="{FA2E8C48-FD75-454A-AD9E-E7B1850E1D0D}" type="parTrans" cxnId="{DF25A3B5-9A93-4A6A-85CD-28B193152AAD}">
      <dgm:prSet/>
      <dgm:spPr/>
      <dgm:t>
        <a:bodyPr/>
        <a:lstStyle/>
        <a:p>
          <a:endParaRPr lang="en-US"/>
        </a:p>
      </dgm:t>
    </dgm:pt>
    <dgm:pt modelId="{53DEEB9D-559F-4FC6-B52B-3F4B1A9B969A}" type="sibTrans" cxnId="{DF25A3B5-9A93-4A6A-85CD-28B193152AAD}">
      <dgm:prSet/>
      <dgm:spPr/>
      <dgm:t>
        <a:bodyPr/>
        <a:lstStyle/>
        <a:p>
          <a:endParaRPr lang="en-US"/>
        </a:p>
      </dgm:t>
    </dgm:pt>
    <dgm:pt modelId="{6B059399-DBC2-1B46-8373-D18B9A9A822F}" type="pres">
      <dgm:prSet presAssocID="{B4777C21-1494-4C70-A709-2BFCD29ACA56}" presName="linear" presStyleCnt="0">
        <dgm:presLayoutVars>
          <dgm:animLvl val="lvl"/>
          <dgm:resizeHandles val="exact"/>
        </dgm:presLayoutVars>
      </dgm:prSet>
      <dgm:spPr/>
    </dgm:pt>
    <dgm:pt modelId="{69274E09-0623-8343-B84D-4A8AEB5BB72C}" type="pres">
      <dgm:prSet presAssocID="{032872E1-7501-4DAE-84B4-C8358C93F3F2}" presName="parentText" presStyleLbl="node1" presStyleIdx="0" presStyleCnt="2">
        <dgm:presLayoutVars>
          <dgm:chMax val="0"/>
          <dgm:bulletEnabled val="1"/>
        </dgm:presLayoutVars>
      </dgm:prSet>
      <dgm:spPr/>
    </dgm:pt>
    <dgm:pt modelId="{AE4A38DA-5329-DF45-9DA8-973A0BE38FE4}" type="pres">
      <dgm:prSet presAssocID="{D0193ADA-306E-4C1B-A346-51E8C543DFC9}" presName="spacer" presStyleCnt="0"/>
      <dgm:spPr/>
    </dgm:pt>
    <dgm:pt modelId="{E53EB845-6470-9F4E-A06C-2B7C45FE8D04}" type="pres">
      <dgm:prSet presAssocID="{63A116A1-E5DB-431C-8692-BCEA010DC499}" presName="parentText" presStyleLbl="node1" presStyleIdx="1" presStyleCnt="2">
        <dgm:presLayoutVars>
          <dgm:chMax val="0"/>
          <dgm:bulletEnabled val="1"/>
        </dgm:presLayoutVars>
      </dgm:prSet>
      <dgm:spPr/>
    </dgm:pt>
  </dgm:ptLst>
  <dgm:cxnLst>
    <dgm:cxn modelId="{36318337-E265-45D6-A037-CD4A1E67DD6C}" srcId="{B4777C21-1494-4C70-A709-2BFCD29ACA56}" destId="{032872E1-7501-4DAE-84B4-C8358C93F3F2}" srcOrd="0" destOrd="0" parTransId="{6AF741A6-4735-4CBE-ACD2-AFFC0AC3F05A}" sibTransId="{D0193ADA-306E-4C1B-A346-51E8C543DFC9}"/>
    <dgm:cxn modelId="{4BF58D61-3754-234A-A518-B95944A00E4C}" type="presOf" srcId="{032872E1-7501-4DAE-84B4-C8358C93F3F2}" destId="{69274E09-0623-8343-B84D-4A8AEB5BB72C}" srcOrd="0" destOrd="0" presId="urn:microsoft.com/office/officeart/2005/8/layout/vList2"/>
    <dgm:cxn modelId="{DF25A3B5-9A93-4A6A-85CD-28B193152AAD}" srcId="{B4777C21-1494-4C70-A709-2BFCD29ACA56}" destId="{63A116A1-E5DB-431C-8692-BCEA010DC499}" srcOrd="1" destOrd="0" parTransId="{FA2E8C48-FD75-454A-AD9E-E7B1850E1D0D}" sibTransId="{53DEEB9D-559F-4FC6-B52B-3F4B1A9B969A}"/>
    <dgm:cxn modelId="{A4BE2BBE-9A7A-3C4F-BEDF-D3FAA62733AA}" type="presOf" srcId="{63A116A1-E5DB-431C-8692-BCEA010DC499}" destId="{E53EB845-6470-9F4E-A06C-2B7C45FE8D04}" srcOrd="0" destOrd="0" presId="urn:microsoft.com/office/officeart/2005/8/layout/vList2"/>
    <dgm:cxn modelId="{C170B3D1-62A2-6F42-A4E2-3B2FF16236EA}" type="presOf" srcId="{B4777C21-1494-4C70-A709-2BFCD29ACA56}" destId="{6B059399-DBC2-1B46-8373-D18B9A9A822F}" srcOrd="0" destOrd="0" presId="urn:microsoft.com/office/officeart/2005/8/layout/vList2"/>
    <dgm:cxn modelId="{E7BB6259-0222-184F-9749-4D0CE3B16928}" type="presParOf" srcId="{6B059399-DBC2-1B46-8373-D18B9A9A822F}" destId="{69274E09-0623-8343-B84D-4A8AEB5BB72C}" srcOrd="0" destOrd="0" presId="urn:microsoft.com/office/officeart/2005/8/layout/vList2"/>
    <dgm:cxn modelId="{DC67DEB0-D33D-EF4B-B41D-E85A77418E14}" type="presParOf" srcId="{6B059399-DBC2-1B46-8373-D18B9A9A822F}" destId="{AE4A38DA-5329-DF45-9DA8-973A0BE38FE4}" srcOrd="1" destOrd="0" presId="urn:microsoft.com/office/officeart/2005/8/layout/vList2"/>
    <dgm:cxn modelId="{AFBB128E-3089-0046-B76F-E57553BBC99D}" type="presParOf" srcId="{6B059399-DBC2-1B46-8373-D18B9A9A822F}" destId="{E53EB845-6470-9F4E-A06C-2B7C45FE8D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23222-54B9-454F-B2B4-78BED000550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F44B530-1086-4054-AFBD-2E85049FF90B}">
      <dgm:prSet/>
      <dgm:spPr/>
      <dgm:t>
        <a:bodyPr/>
        <a:lstStyle/>
        <a:p>
          <a:r>
            <a:rPr lang="en-US"/>
            <a:t>National Conference</a:t>
          </a:r>
        </a:p>
      </dgm:t>
    </dgm:pt>
    <dgm:pt modelId="{031764D5-82DB-4BAB-81D5-B920CAEE4338}" type="parTrans" cxnId="{B6291F1E-478E-4B23-B480-A25F5503B8A4}">
      <dgm:prSet/>
      <dgm:spPr/>
      <dgm:t>
        <a:bodyPr/>
        <a:lstStyle/>
        <a:p>
          <a:endParaRPr lang="en-US"/>
        </a:p>
      </dgm:t>
    </dgm:pt>
    <dgm:pt modelId="{D10CEDB4-DED8-4669-9FCD-981E7DCFDAE6}" type="sibTrans" cxnId="{B6291F1E-478E-4B23-B480-A25F5503B8A4}">
      <dgm:prSet/>
      <dgm:spPr/>
      <dgm:t>
        <a:bodyPr/>
        <a:lstStyle/>
        <a:p>
          <a:endParaRPr lang="en-US"/>
        </a:p>
      </dgm:t>
    </dgm:pt>
    <dgm:pt modelId="{F8077232-9F3C-4E7D-8753-DB15DF4B718F}">
      <dgm:prSet/>
      <dgm:spPr/>
      <dgm:t>
        <a:bodyPr/>
        <a:lstStyle/>
        <a:p>
          <a:r>
            <a:rPr lang="en-US"/>
            <a:t>Theology Videos</a:t>
          </a:r>
        </a:p>
      </dgm:t>
    </dgm:pt>
    <dgm:pt modelId="{30E05CAC-F746-4ABF-A3FF-51910A8597E0}" type="parTrans" cxnId="{26FE8A9B-BD2D-4749-934C-B2E563AE4D99}">
      <dgm:prSet/>
      <dgm:spPr/>
      <dgm:t>
        <a:bodyPr/>
        <a:lstStyle/>
        <a:p>
          <a:endParaRPr lang="en-US"/>
        </a:p>
      </dgm:t>
    </dgm:pt>
    <dgm:pt modelId="{117F94B2-E5C5-4112-87BE-B56CFC4F3CBC}" type="sibTrans" cxnId="{26FE8A9B-BD2D-4749-934C-B2E563AE4D99}">
      <dgm:prSet/>
      <dgm:spPr/>
      <dgm:t>
        <a:bodyPr/>
        <a:lstStyle/>
        <a:p>
          <a:endParaRPr lang="en-US"/>
        </a:p>
      </dgm:t>
    </dgm:pt>
    <dgm:pt modelId="{B7223AEB-EFAA-442A-9E97-DFA249BF3253}">
      <dgm:prSet/>
      <dgm:spPr/>
      <dgm:t>
        <a:bodyPr/>
        <a:lstStyle/>
        <a:p>
          <a:r>
            <a:rPr lang="en-US"/>
            <a:t>International Inquiries</a:t>
          </a:r>
        </a:p>
      </dgm:t>
    </dgm:pt>
    <dgm:pt modelId="{87CF4278-5443-4695-8ABF-C315F146EFF4}" type="parTrans" cxnId="{92B2160C-FFBE-415F-8997-CBEADD758FBA}">
      <dgm:prSet/>
      <dgm:spPr/>
      <dgm:t>
        <a:bodyPr/>
        <a:lstStyle/>
        <a:p>
          <a:endParaRPr lang="en-US"/>
        </a:p>
      </dgm:t>
    </dgm:pt>
    <dgm:pt modelId="{22D5271A-F233-4319-BA0C-CDA601831742}" type="sibTrans" cxnId="{92B2160C-FFBE-415F-8997-CBEADD758FBA}">
      <dgm:prSet/>
      <dgm:spPr/>
      <dgm:t>
        <a:bodyPr/>
        <a:lstStyle/>
        <a:p>
          <a:endParaRPr lang="en-US"/>
        </a:p>
      </dgm:t>
    </dgm:pt>
    <dgm:pt modelId="{E41BE13F-6EE5-4F4C-9A18-BBB396E432C3}" type="pres">
      <dgm:prSet presAssocID="{20023222-54B9-454F-B2B4-78BED000550C}" presName="linear" presStyleCnt="0">
        <dgm:presLayoutVars>
          <dgm:animLvl val="lvl"/>
          <dgm:resizeHandles val="exact"/>
        </dgm:presLayoutVars>
      </dgm:prSet>
      <dgm:spPr/>
    </dgm:pt>
    <dgm:pt modelId="{DA42EC62-3399-704F-8361-5E4077C84629}" type="pres">
      <dgm:prSet presAssocID="{7F44B530-1086-4054-AFBD-2E85049FF90B}" presName="parentText" presStyleLbl="node1" presStyleIdx="0" presStyleCnt="3">
        <dgm:presLayoutVars>
          <dgm:chMax val="0"/>
          <dgm:bulletEnabled val="1"/>
        </dgm:presLayoutVars>
      </dgm:prSet>
      <dgm:spPr/>
    </dgm:pt>
    <dgm:pt modelId="{9C8BBEBA-6107-3948-A282-31B76074A885}" type="pres">
      <dgm:prSet presAssocID="{D10CEDB4-DED8-4669-9FCD-981E7DCFDAE6}" presName="spacer" presStyleCnt="0"/>
      <dgm:spPr/>
    </dgm:pt>
    <dgm:pt modelId="{68BA5F40-6816-2F40-89ED-8D6320554B23}" type="pres">
      <dgm:prSet presAssocID="{F8077232-9F3C-4E7D-8753-DB15DF4B718F}" presName="parentText" presStyleLbl="node1" presStyleIdx="1" presStyleCnt="3">
        <dgm:presLayoutVars>
          <dgm:chMax val="0"/>
          <dgm:bulletEnabled val="1"/>
        </dgm:presLayoutVars>
      </dgm:prSet>
      <dgm:spPr/>
    </dgm:pt>
    <dgm:pt modelId="{63506547-ED07-244F-BA62-E3DED6CE8330}" type="pres">
      <dgm:prSet presAssocID="{117F94B2-E5C5-4112-87BE-B56CFC4F3CBC}" presName="spacer" presStyleCnt="0"/>
      <dgm:spPr/>
    </dgm:pt>
    <dgm:pt modelId="{5DE3E1AE-53E5-6B4C-85F6-CB3EF97AFD6E}" type="pres">
      <dgm:prSet presAssocID="{B7223AEB-EFAA-442A-9E97-DFA249BF3253}" presName="parentText" presStyleLbl="node1" presStyleIdx="2" presStyleCnt="3">
        <dgm:presLayoutVars>
          <dgm:chMax val="0"/>
          <dgm:bulletEnabled val="1"/>
        </dgm:presLayoutVars>
      </dgm:prSet>
      <dgm:spPr/>
    </dgm:pt>
  </dgm:ptLst>
  <dgm:cxnLst>
    <dgm:cxn modelId="{92B2160C-FFBE-415F-8997-CBEADD758FBA}" srcId="{20023222-54B9-454F-B2B4-78BED000550C}" destId="{B7223AEB-EFAA-442A-9E97-DFA249BF3253}" srcOrd="2" destOrd="0" parTransId="{87CF4278-5443-4695-8ABF-C315F146EFF4}" sibTransId="{22D5271A-F233-4319-BA0C-CDA601831742}"/>
    <dgm:cxn modelId="{125A4F1B-82BC-BE44-99AF-D5B976DD44B1}" type="presOf" srcId="{F8077232-9F3C-4E7D-8753-DB15DF4B718F}" destId="{68BA5F40-6816-2F40-89ED-8D6320554B23}" srcOrd="0" destOrd="0" presId="urn:microsoft.com/office/officeart/2005/8/layout/vList2"/>
    <dgm:cxn modelId="{B6291F1E-478E-4B23-B480-A25F5503B8A4}" srcId="{20023222-54B9-454F-B2B4-78BED000550C}" destId="{7F44B530-1086-4054-AFBD-2E85049FF90B}" srcOrd="0" destOrd="0" parTransId="{031764D5-82DB-4BAB-81D5-B920CAEE4338}" sibTransId="{D10CEDB4-DED8-4669-9FCD-981E7DCFDAE6}"/>
    <dgm:cxn modelId="{26FE8A9B-BD2D-4749-934C-B2E563AE4D99}" srcId="{20023222-54B9-454F-B2B4-78BED000550C}" destId="{F8077232-9F3C-4E7D-8753-DB15DF4B718F}" srcOrd="1" destOrd="0" parTransId="{30E05CAC-F746-4ABF-A3FF-51910A8597E0}" sibTransId="{117F94B2-E5C5-4112-87BE-B56CFC4F3CBC}"/>
    <dgm:cxn modelId="{2625D4AE-3F51-9A49-BF7B-4B195145F2DE}" type="presOf" srcId="{20023222-54B9-454F-B2B4-78BED000550C}" destId="{E41BE13F-6EE5-4F4C-9A18-BBB396E432C3}" srcOrd="0" destOrd="0" presId="urn:microsoft.com/office/officeart/2005/8/layout/vList2"/>
    <dgm:cxn modelId="{518560CA-C90C-6D40-96AF-26B7F7462744}" type="presOf" srcId="{7F44B530-1086-4054-AFBD-2E85049FF90B}" destId="{DA42EC62-3399-704F-8361-5E4077C84629}" srcOrd="0" destOrd="0" presId="urn:microsoft.com/office/officeart/2005/8/layout/vList2"/>
    <dgm:cxn modelId="{1FC6BCE1-5E81-6647-A55B-8889CADE812F}" type="presOf" srcId="{B7223AEB-EFAA-442A-9E97-DFA249BF3253}" destId="{5DE3E1AE-53E5-6B4C-85F6-CB3EF97AFD6E}" srcOrd="0" destOrd="0" presId="urn:microsoft.com/office/officeart/2005/8/layout/vList2"/>
    <dgm:cxn modelId="{8A10C791-70C9-E845-87B1-B1A31FAD4E81}" type="presParOf" srcId="{E41BE13F-6EE5-4F4C-9A18-BBB396E432C3}" destId="{DA42EC62-3399-704F-8361-5E4077C84629}" srcOrd="0" destOrd="0" presId="urn:microsoft.com/office/officeart/2005/8/layout/vList2"/>
    <dgm:cxn modelId="{4986060A-A344-B247-9D81-8AD507B28ADD}" type="presParOf" srcId="{E41BE13F-6EE5-4F4C-9A18-BBB396E432C3}" destId="{9C8BBEBA-6107-3948-A282-31B76074A885}" srcOrd="1" destOrd="0" presId="urn:microsoft.com/office/officeart/2005/8/layout/vList2"/>
    <dgm:cxn modelId="{B244E012-CE01-814D-86E7-D5A950F5D329}" type="presParOf" srcId="{E41BE13F-6EE5-4F4C-9A18-BBB396E432C3}" destId="{68BA5F40-6816-2F40-89ED-8D6320554B23}" srcOrd="2" destOrd="0" presId="urn:microsoft.com/office/officeart/2005/8/layout/vList2"/>
    <dgm:cxn modelId="{DF0DA105-332D-D649-B0BA-1BAA1B17C4FF}" type="presParOf" srcId="{E41BE13F-6EE5-4F4C-9A18-BBB396E432C3}" destId="{63506547-ED07-244F-BA62-E3DED6CE8330}" srcOrd="3" destOrd="0" presId="urn:microsoft.com/office/officeart/2005/8/layout/vList2"/>
    <dgm:cxn modelId="{52A06720-EC0C-2D41-8AB2-AD1C87031292}" type="presParOf" srcId="{E41BE13F-6EE5-4F4C-9A18-BBB396E432C3}" destId="{5DE3E1AE-53E5-6B4C-85F6-CB3EF97AFD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549EF-2EBB-42AC-AC3D-21BCEC3A12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66014B-6E29-4A18-99A1-BFF76060F319}">
      <dgm:prSet/>
      <dgm:spPr/>
      <dgm:t>
        <a:bodyPr/>
        <a:lstStyle/>
        <a:p>
          <a:r>
            <a:rPr lang="en-US" dirty="0"/>
            <a:t>Train the Trainers is complete- new dates in 2022</a:t>
          </a:r>
        </a:p>
      </dgm:t>
    </dgm:pt>
    <dgm:pt modelId="{A98669F0-A1B2-4249-ADCE-E7BB7227B303}" type="parTrans" cxnId="{5FD3503E-186A-45BB-A3CA-8257CFCE02E3}">
      <dgm:prSet/>
      <dgm:spPr/>
      <dgm:t>
        <a:bodyPr/>
        <a:lstStyle/>
        <a:p>
          <a:endParaRPr lang="en-US"/>
        </a:p>
      </dgm:t>
    </dgm:pt>
    <dgm:pt modelId="{8BE934B6-E394-46A8-A886-098CAE099AF5}" type="sibTrans" cxnId="{5FD3503E-186A-45BB-A3CA-8257CFCE02E3}">
      <dgm:prSet/>
      <dgm:spPr/>
      <dgm:t>
        <a:bodyPr/>
        <a:lstStyle/>
        <a:p>
          <a:endParaRPr lang="en-US"/>
        </a:p>
      </dgm:t>
    </dgm:pt>
    <dgm:pt modelId="{F7C1D9F3-C828-44E9-909E-BF4E7C1B5AEF}">
      <dgm:prSet/>
      <dgm:spPr/>
      <dgm:t>
        <a:bodyPr/>
        <a:lstStyle/>
        <a:p>
          <a:r>
            <a:rPr lang="en-US"/>
            <a:t>Registration process for current trainers</a:t>
          </a:r>
        </a:p>
      </dgm:t>
    </dgm:pt>
    <dgm:pt modelId="{60052AF0-C875-4C17-9A38-3F73053C48C8}" type="parTrans" cxnId="{D56E4504-C382-4B9B-9E1E-477680D66B75}">
      <dgm:prSet/>
      <dgm:spPr/>
      <dgm:t>
        <a:bodyPr/>
        <a:lstStyle/>
        <a:p>
          <a:endParaRPr lang="en-US"/>
        </a:p>
      </dgm:t>
    </dgm:pt>
    <dgm:pt modelId="{3B4770F0-FA4C-45F3-8BA3-7FEA406A3D86}" type="sibTrans" cxnId="{D56E4504-C382-4B9B-9E1E-477680D66B75}">
      <dgm:prSet/>
      <dgm:spPr/>
      <dgm:t>
        <a:bodyPr/>
        <a:lstStyle/>
        <a:p>
          <a:endParaRPr lang="en-US"/>
        </a:p>
      </dgm:t>
    </dgm:pt>
    <dgm:pt modelId="{1D6F2BEE-02A4-42F6-A149-6A1A616F0C1B}">
      <dgm:prSet/>
      <dgm:spPr/>
      <dgm:t>
        <a:bodyPr/>
        <a:lstStyle/>
        <a:p>
          <a:r>
            <a:rPr lang="en-US"/>
            <a:t>International Training</a:t>
          </a:r>
        </a:p>
      </dgm:t>
    </dgm:pt>
    <dgm:pt modelId="{B873FC21-7316-45BB-BCDE-F94712FEA39D}" type="parTrans" cxnId="{C2B95347-C802-43DF-A58D-D055BD52755C}">
      <dgm:prSet/>
      <dgm:spPr/>
      <dgm:t>
        <a:bodyPr/>
        <a:lstStyle/>
        <a:p>
          <a:endParaRPr lang="en-US"/>
        </a:p>
      </dgm:t>
    </dgm:pt>
    <dgm:pt modelId="{8F767FA9-11D4-414B-AF24-07D4CEA19FAD}" type="sibTrans" cxnId="{C2B95347-C802-43DF-A58D-D055BD52755C}">
      <dgm:prSet/>
      <dgm:spPr/>
      <dgm:t>
        <a:bodyPr/>
        <a:lstStyle/>
        <a:p>
          <a:endParaRPr lang="en-US"/>
        </a:p>
      </dgm:t>
    </dgm:pt>
    <dgm:pt modelId="{CDAEFE45-DF42-48EF-8E45-41840CDFDA8C}">
      <dgm:prSet/>
      <dgm:spPr/>
      <dgm:t>
        <a:bodyPr/>
        <a:lstStyle/>
        <a:p>
          <a:r>
            <a:rPr lang="en-US"/>
            <a:t>Training 2022</a:t>
          </a:r>
        </a:p>
      </dgm:t>
    </dgm:pt>
    <dgm:pt modelId="{0275ADC7-3C2D-4E22-9337-83D4BBF694DC}" type="parTrans" cxnId="{4465D0D3-B5D4-495A-87A4-527B40EBB059}">
      <dgm:prSet/>
      <dgm:spPr/>
      <dgm:t>
        <a:bodyPr/>
        <a:lstStyle/>
        <a:p>
          <a:endParaRPr lang="en-US"/>
        </a:p>
      </dgm:t>
    </dgm:pt>
    <dgm:pt modelId="{EE4BDDE6-A595-4AE7-BB73-58CEA950435F}" type="sibTrans" cxnId="{4465D0D3-B5D4-495A-87A4-527B40EBB059}">
      <dgm:prSet/>
      <dgm:spPr/>
      <dgm:t>
        <a:bodyPr/>
        <a:lstStyle/>
        <a:p>
          <a:endParaRPr lang="en-US"/>
        </a:p>
      </dgm:t>
    </dgm:pt>
    <dgm:pt modelId="{F1213557-2E97-0147-A992-35974BC1AD75}" type="pres">
      <dgm:prSet presAssocID="{073549EF-2EBB-42AC-AC3D-21BCEC3A1231}" presName="linear" presStyleCnt="0">
        <dgm:presLayoutVars>
          <dgm:animLvl val="lvl"/>
          <dgm:resizeHandles val="exact"/>
        </dgm:presLayoutVars>
      </dgm:prSet>
      <dgm:spPr/>
    </dgm:pt>
    <dgm:pt modelId="{D830458D-45C2-A446-A99E-2978FBB1D82E}" type="pres">
      <dgm:prSet presAssocID="{5B66014B-6E29-4A18-99A1-BFF76060F319}" presName="parentText" presStyleLbl="node1" presStyleIdx="0" presStyleCnt="4">
        <dgm:presLayoutVars>
          <dgm:chMax val="0"/>
          <dgm:bulletEnabled val="1"/>
        </dgm:presLayoutVars>
      </dgm:prSet>
      <dgm:spPr/>
    </dgm:pt>
    <dgm:pt modelId="{C7FE0BEA-D864-EB44-889D-F56BE4EBA2F7}" type="pres">
      <dgm:prSet presAssocID="{8BE934B6-E394-46A8-A886-098CAE099AF5}" presName="spacer" presStyleCnt="0"/>
      <dgm:spPr/>
    </dgm:pt>
    <dgm:pt modelId="{49723243-8E53-9848-9287-D8D4A0AE0342}" type="pres">
      <dgm:prSet presAssocID="{F7C1D9F3-C828-44E9-909E-BF4E7C1B5AEF}" presName="parentText" presStyleLbl="node1" presStyleIdx="1" presStyleCnt="4">
        <dgm:presLayoutVars>
          <dgm:chMax val="0"/>
          <dgm:bulletEnabled val="1"/>
        </dgm:presLayoutVars>
      </dgm:prSet>
      <dgm:spPr/>
    </dgm:pt>
    <dgm:pt modelId="{21F7F88E-E003-E94B-998C-D8B65C795F32}" type="pres">
      <dgm:prSet presAssocID="{3B4770F0-FA4C-45F3-8BA3-7FEA406A3D86}" presName="spacer" presStyleCnt="0"/>
      <dgm:spPr/>
    </dgm:pt>
    <dgm:pt modelId="{85B57826-D806-0549-B789-B0AD0DC2B17A}" type="pres">
      <dgm:prSet presAssocID="{1D6F2BEE-02A4-42F6-A149-6A1A616F0C1B}" presName="parentText" presStyleLbl="node1" presStyleIdx="2" presStyleCnt="4">
        <dgm:presLayoutVars>
          <dgm:chMax val="0"/>
          <dgm:bulletEnabled val="1"/>
        </dgm:presLayoutVars>
      </dgm:prSet>
      <dgm:spPr/>
    </dgm:pt>
    <dgm:pt modelId="{804E731D-ABF6-8845-9F80-43D1606321B4}" type="pres">
      <dgm:prSet presAssocID="{8F767FA9-11D4-414B-AF24-07D4CEA19FAD}" presName="spacer" presStyleCnt="0"/>
      <dgm:spPr/>
    </dgm:pt>
    <dgm:pt modelId="{9FC713D7-D506-4443-99A9-F22D2047DF00}" type="pres">
      <dgm:prSet presAssocID="{CDAEFE45-DF42-48EF-8E45-41840CDFDA8C}" presName="parentText" presStyleLbl="node1" presStyleIdx="3" presStyleCnt="4">
        <dgm:presLayoutVars>
          <dgm:chMax val="0"/>
          <dgm:bulletEnabled val="1"/>
        </dgm:presLayoutVars>
      </dgm:prSet>
      <dgm:spPr/>
    </dgm:pt>
  </dgm:ptLst>
  <dgm:cxnLst>
    <dgm:cxn modelId="{D56E4504-C382-4B9B-9E1E-477680D66B75}" srcId="{073549EF-2EBB-42AC-AC3D-21BCEC3A1231}" destId="{F7C1D9F3-C828-44E9-909E-BF4E7C1B5AEF}" srcOrd="1" destOrd="0" parTransId="{60052AF0-C875-4C17-9A38-3F73053C48C8}" sibTransId="{3B4770F0-FA4C-45F3-8BA3-7FEA406A3D86}"/>
    <dgm:cxn modelId="{81AB0B08-4811-0A46-8BCE-C17304A33890}" type="presOf" srcId="{073549EF-2EBB-42AC-AC3D-21BCEC3A1231}" destId="{F1213557-2E97-0147-A992-35974BC1AD75}" srcOrd="0" destOrd="0" presId="urn:microsoft.com/office/officeart/2005/8/layout/vList2"/>
    <dgm:cxn modelId="{4C93D11D-2333-2546-8E8F-CD7559C12535}" type="presOf" srcId="{5B66014B-6E29-4A18-99A1-BFF76060F319}" destId="{D830458D-45C2-A446-A99E-2978FBB1D82E}" srcOrd="0" destOrd="0" presId="urn:microsoft.com/office/officeart/2005/8/layout/vList2"/>
    <dgm:cxn modelId="{5FD3503E-186A-45BB-A3CA-8257CFCE02E3}" srcId="{073549EF-2EBB-42AC-AC3D-21BCEC3A1231}" destId="{5B66014B-6E29-4A18-99A1-BFF76060F319}" srcOrd="0" destOrd="0" parTransId="{A98669F0-A1B2-4249-ADCE-E7BB7227B303}" sibTransId="{8BE934B6-E394-46A8-A886-098CAE099AF5}"/>
    <dgm:cxn modelId="{C2B95347-C802-43DF-A58D-D055BD52755C}" srcId="{073549EF-2EBB-42AC-AC3D-21BCEC3A1231}" destId="{1D6F2BEE-02A4-42F6-A149-6A1A616F0C1B}" srcOrd="2" destOrd="0" parTransId="{B873FC21-7316-45BB-BCDE-F94712FEA39D}" sibTransId="{8F767FA9-11D4-414B-AF24-07D4CEA19FAD}"/>
    <dgm:cxn modelId="{7D23FA63-5E5D-6A44-8A7E-282991094CFF}" type="presOf" srcId="{F7C1D9F3-C828-44E9-909E-BF4E7C1B5AEF}" destId="{49723243-8E53-9848-9287-D8D4A0AE0342}" srcOrd="0" destOrd="0" presId="urn:microsoft.com/office/officeart/2005/8/layout/vList2"/>
    <dgm:cxn modelId="{97113D8C-AB45-064B-AF01-D2A5BC4B06F5}" type="presOf" srcId="{1D6F2BEE-02A4-42F6-A149-6A1A616F0C1B}" destId="{85B57826-D806-0549-B789-B0AD0DC2B17A}" srcOrd="0" destOrd="0" presId="urn:microsoft.com/office/officeart/2005/8/layout/vList2"/>
    <dgm:cxn modelId="{4465D0D3-B5D4-495A-87A4-527B40EBB059}" srcId="{073549EF-2EBB-42AC-AC3D-21BCEC3A1231}" destId="{CDAEFE45-DF42-48EF-8E45-41840CDFDA8C}" srcOrd="3" destOrd="0" parTransId="{0275ADC7-3C2D-4E22-9337-83D4BBF694DC}" sibTransId="{EE4BDDE6-A595-4AE7-BB73-58CEA950435F}"/>
    <dgm:cxn modelId="{9845E0FC-9C9F-2948-A7FA-73382F97F0BF}" type="presOf" srcId="{CDAEFE45-DF42-48EF-8E45-41840CDFDA8C}" destId="{9FC713D7-D506-4443-99A9-F22D2047DF00}" srcOrd="0" destOrd="0" presId="urn:microsoft.com/office/officeart/2005/8/layout/vList2"/>
    <dgm:cxn modelId="{2F805060-0892-A54A-85DD-6D6D859457C0}" type="presParOf" srcId="{F1213557-2E97-0147-A992-35974BC1AD75}" destId="{D830458D-45C2-A446-A99E-2978FBB1D82E}" srcOrd="0" destOrd="0" presId="urn:microsoft.com/office/officeart/2005/8/layout/vList2"/>
    <dgm:cxn modelId="{3B417322-D489-3242-8DEF-DB8031DDAAC1}" type="presParOf" srcId="{F1213557-2E97-0147-A992-35974BC1AD75}" destId="{C7FE0BEA-D864-EB44-889D-F56BE4EBA2F7}" srcOrd="1" destOrd="0" presId="urn:microsoft.com/office/officeart/2005/8/layout/vList2"/>
    <dgm:cxn modelId="{2AA49E0A-BD53-6341-BE6D-BB2BFB25CAEE}" type="presParOf" srcId="{F1213557-2E97-0147-A992-35974BC1AD75}" destId="{49723243-8E53-9848-9287-D8D4A0AE0342}" srcOrd="2" destOrd="0" presId="urn:microsoft.com/office/officeart/2005/8/layout/vList2"/>
    <dgm:cxn modelId="{98A01597-246F-6949-B726-5CDB8264B34F}" type="presParOf" srcId="{F1213557-2E97-0147-A992-35974BC1AD75}" destId="{21F7F88E-E003-E94B-998C-D8B65C795F32}" srcOrd="3" destOrd="0" presId="urn:microsoft.com/office/officeart/2005/8/layout/vList2"/>
    <dgm:cxn modelId="{2917D617-E1F1-DC4E-B35C-674655EC39B1}" type="presParOf" srcId="{F1213557-2E97-0147-A992-35974BC1AD75}" destId="{85B57826-D806-0549-B789-B0AD0DC2B17A}" srcOrd="4" destOrd="0" presId="urn:microsoft.com/office/officeart/2005/8/layout/vList2"/>
    <dgm:cxn modelId="{B4763122-E9B9-7D47-A9EB-44A31B09A799}" type="presParOf" srcId="{F1213557-2E97-0147-A992-35974BC1AD75}" destId="{804E731D-ABF6-8845-9F80-43D1606321B4}" srcOrd="5" destOrd="0" presId="urn:microsoft.com/office/officeart/2005/8/layout/vList2"/>
    <dgm:cxn modelId="{89FFD7D8-287B-8C42-91A8-CE61890D42D8}" type="presParOf" srcId="{F1213557-2E97-0147-A992-35974BC1AD75}" destId="{9FC713D7-D506-4443-99A9-F22D2047DF0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0FFB7-3965-4FA9-84A1-FB6C6FC7386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C7402D-9BB8-4AB8-BD2E-DB52F9EDA8C1}">
      <dgm:prSet/>
      <dgm:spPr/>
      <dgm:t>
        <a:bodyPr/>
        <a:lstStyle/>
        <a:p>
          <a:r>
            <a:rPr lang="en-US"/>
            <a:t>Legal changes (civil, criminal and canon) </a:t>
          </a:r>
        </a:p>
      </dgm:t>
    </dgm:pt>
    <dgm:pt modelId="{FF9FE787-2C19-44D9-B946-6AFDC865C0D0}" type="parTrans" cxnId="{9821D093-5DC8-49AE-9427-8406E363476D}">
      <dgm:prSet/>
      <dgm:spPr/>
      <dgm:t>
        <a:bodyPr/>
        <a:lstStyle/>
        <a:p>
          <a:endParaRPr lang="en-US"/>
        </a:p>
      </dgm:t>
    </dgm:pt>
    <dgm:pt modelId="{8D9E306D-2AB4-4A42-9D52-311F45FB0849}" type="sibTrans" cxnId="{9821D093-5DC8-49AE-9427-8406E363476D}">
      <dgm:prSet/>
      <dgm:spPr/>
      <dgm:t>
        <a:bodyPr/>
        <a:lstStyle/>
        <a:p>
          <a:endParaRPr lang="en-US"/>
        </a:p>
      </dgm:t>
    </dgm:pt>
    <dgm:pt modelId="{E8D2AA59-2F29-42CE-9BA4-28FC4368B0AD}">
      <dgm:prSet/>
      <dgm:spPr/>
      <dgm:t>
        <a:bodyPr/>
        <a:lstStyle/>
        <a:p>
          <a:r>
            <a:rPr lang="en-US"/>
            <a:t>Changes in practice</a:t>
          </a:r>
        </a:p>
      </dgm:t>
    </dgm:pt>
    <dgm:pt modelId="{35FAB3B3-FB22-4441-BCE9-2AFAB9975F71}" type="parTrans" cxnId="{563A3EF2-895D-476B-A2BD-B867713940CB}">
      <dgm:prSet/>
      <dgm:spPr/>
      <dgm:t>
        <a:bodyPr/>
        <a:lstStyle/>
        <a:p>
          <a:endParaRPr lang="en-US"/>
        </a:p>
      </dgm:t>
    </dgm:pt>
    <dgm:pt modelId="{D9096B0E-6FEF-46AC-A797-59148195F7CE}" type="sibTrans" cxnId="{563A3EF2-895D-476B-A2BD-B867713940CB}">
      <dgm:prSet/>
      <dgm:spPr/>
      <dgm:t>
        <a:bodyPr/>
        <a:lstStyle/>
        <a:p>
          <a:endParaRPr lang="en-US"/>
        </a:p>
      </dgm:t>
    </dgm:pt>
    <dgm:pt modelId="{9A50D7A0-F4AE-4498-93F4-4CAC41481916}">
      <dgm:prSet/>
      <dgm:spPr/>
      <dgm:t>
        <a:bodyPr/>
        <a:lstStyle/>
        <a:p>
          <a:r>
            <a:rPr lang="en-US"/>
            <a:t>Need to streamline the bureaucracy </a:t>
          </a:r>
        </a:p>
      </dgm:t>
    </dgm:pt>
    <dgm:pt modelId="{F985E4F2-0AB6-4F69-8332-39230D81A026}" type="parTrans" cxnId="{CF2E485E-96ED-4E20-9A57-841E9826E9B3}">
      <dgm:prSet/>
      <dgm:spPr/>
      <dgm:t>
        <a:bodyPr/>
        <a:lstStyle/>
        <a:p>
          <a:endParaRPr lang="en-US"/>
        </a:p>
      </dgm:t>
    </dgm:pt>
    <dgm:pt modelId="{5F389629-EF0B-4D90-9C3E-06CF236A9344}" type="sibTrans" cxnId="{CF2E485E-96ED-4E20-9A57-841E9826E9B3}">
      <dgm:prSet/>
      <dgm:spPr/>
      <dgm:t>
        <a:bodyPr/>
        <a:lstStyle/>
        <a:p>
          <a:endParaRPr lang="en-US"/>
        </a:p>
      </dgm:t>
    </dgm:pt>
    <dgm:pt modelId="{07CF4784-793F-814C-B44C-60FE057E09C9}" type="pres">
      <dgm:prSet presAssocID="{4AF0FFB7-3965-4FA9-84A1-FB6C6FC73866}" presName="linear" presStyleCnt="0">
        <dgm:presLayoutVars>
          <dgm:animLvl val="lvl"/>
          <dgm:resizeHandles val="exact"/>
        </dgm:presLayoutVars>
      </dgm:prSet>
      <dgm:spPr/>
    </dgm:pt>
    <dgm:pt modelId="{70983A0E-3877-D948-B6F7-D101E96700A3}" type="pres">
      <dgm:prSet presAssocID="{84C7402D-9BB8-4AB8-BD2E-DB52F9EDA8C1}" presName="parentText" presStyleLbl="node1" presStyleIdx="0" presStyleCnt="3">
        <dgm:presLayoutVars>
          <dgm:chMax val="0"/>
          <dgm:bulletEnabled val="1"/>
        </dgm:presLayoutVars>
      </dgm:prSet>
      <dgm:spPr/>
    </dgm:pt>
    <dgm:pt modelId="{45464C3D-7983-7B4A-8BCC-4F979A40133F}" type="pres">
      <dgm:prSet presAssocID="{8D9E306D-2AB4-4A42-9D52-311F45FB0849}" presName="spacer" presStyleCnt="0"/>
      <dgm:spPr/>
    </dgm:pt>
    <dgm:pt modelId="{8C9EAFF8-70FC-BE4C-B481-2B8DB9ACD98A}" type="pres">
      <dgm:prSet presAssocID="{E8D2AA59-2F29-42CE-9BA4-28FC4368B0AD}" presName="parentText" presStyleLbl="node1" presStyleIdx="1" presStyleCnt="3">
        <dgm:presLayoutVars>
          <dgm:chMax val="0"/>
          <dgm:bulletEnabled val="1"/>
        </dgm:presLayoutVars>
      </dgm:prSet>
      <dgm:spPr/>
    </dgm:pt>
    <dgm:pt modelId="{2270D1B9-84F2-8B4A-AA96-21932CB31449}" type="pres">
      <dgm:prSet presAssocID="{D9096B0E-6FEF-46AC-A797-59148195F7CE}" presName="spacer" presStyleCnt="0"/>
      <dgm:spPr/>
    </dgm:pt>
    <dgm:pt modelId="{D7F9B009-5C71-6B4F-9843-839208195984}" type="pres">
      <dgm:prSet presAssocID="{9A50D7A0-F4AE-4498-93F4-4CAC41481916}" presName="parentText" presStyleLbl="node1" presStyleIdx="2" presStyleCnt="3">
        <dgm:presLayoutVars>
          <dgm:chMax val="0"/>
          <dgm:bulletEnabled val="1"/>
        </dgm:presLayoutVars>
      </dgm:prSet>
      <dgm:spPr/>
    </dgm:pt>
  </dgm:ptLst>
  <dgm:cxnLst>
    <dgm:cxn modelId="{54F4192C-DEB4-4543-B43D-19FB896B064C}" type="presOf" srcId="{9A50D7A0-F4AE-4498-93F4-4CAC41481916}" destId="{D7F9B009-5C71-6B4F-9843-839208195984}" srcOrd="0" destOrd="0" presId="urn:microsoft.com/office/officeart/2005/8/layout/vList2"/>
    <dgm:cxn modelId="{97ECFE36-04BD-7044-BB6C-D6BC44563158}" type="presOf" srcId="{E8D2AA59-2F29-42CE-9BA4-28FC4368B0AD}" destId="{8C9EAFF8-70FC-BE4C-B481-2B8DB9ACD98A}" srcOrd="0" destOrd="0" presId="urn:microsoft.com/office/officeart/2005/8/layout/vList2"/>
    <dgm:cxn modelId="{CF2E485E-96ED-4E20-9A57-841E9826E9B3}" srcId="{4AF0FFB7-3965-4FA9-84A1-FB6C6FC73866}" destId="{9A50D7A0-F4AE-4498-93F4-4CAC41481916}" srcOrd="2" destOrd="0" parTransId="{F985E4F2-0AB6-4F69-8332-39230D81A026}" sibTransId="{5F389629-EF0B-4D90-9C3E-06CF236A9344}"/>
    <dgm:cxn modelId="{9821D093-5DC8-49AE-9427-8406E363476D}" srcId="{4AF0FFB7-3965-4FA9-84A1-FB6C6FC73866}" destId="{84C7402D-9BB8-4AB8-BD2E-DB52F9EDA8C1}" srcOrd="0" destOrd="0" parTransId="{FF9FE787-2C19-44D9-B946-6AFDC865C0D0}" sibTransId="{8D9E306D-2AB4-4A42-9D52-311F45FB0849}"/>
    <dgm:cxn modelId="{44326297-C6C0-1344-93F6-4A2F5048CE63}" type="presOf" srcId="{84C7402D-9BB8-4AB8-BD2E-DB52F9EDA8C1}" destId="{70983A0E-3877-D948-B6F7-D101E96700A3}" srcOrd="0" destOrd="0" presId="urn:microsoft.com/office/officeart/2005/8/layout/vList2"/>
    <dgm:cxn modelId="{ED3307E7-A8E3-F142-9961-178070FA5398}" type="presOf" srcId="{4AF0FFB7-3965-4FA9-84A1-FB6C6FC73866}" destId="{07CF4784-793F-814C-B44C-60FE057E09C9}" srcOrd="0" destOrd="0" presId="urn:microsoft.com/office/officeart/2005/8/layout/vList2"/>
    <dgm:cxn modelId="{563A3EF2-895D-476B-A2BD-B867713940CB}" srcId="{4AF0FFB7-3965-4FA9-84A1-FB6C6FC73866}" destId="{E8D2AA59-2F29-42CE-9BA4-28FC4368B0AD}" srcOrd="1" destOrd="0" parTransId="{35FAB3B3-FB22-4441-BCE9-2AFAB9975F71}" sibTransId="{D9096B0E-6FEF-46AC-A797-59148195F7CE}"/>
    <dgm:cxn modelId="{4D1D09D2-9418-CE43-A22B-D5613250608F}" type="presParOf" srcId="{07CF4784-793F-814C-B44C-60FE057E09C9}" destId="{70983A0E-3877-D948-B6F7-D101E96700A3}" srcOrd="0" destOrd="0" presId="urn:microsoft.com/office/officeart/2005/8/layout/vList2"/>
    <dgm:cxn modelId="{4271F7ED-D383-074A-9A2E-6F31C49DDF5E}" type="presParOf" srcId="{07CF4784-793F-814C-B44C-60FE057E09C9}" destId="{45464C3D-7983-7B4A-8BCC-4F979A40133F}" srcOrd="1" destOrd="0" presId="urn:microsoft.com/office/officeart/2005/8/layout/vList2"/>
    <dgm:cxn modelId="{01636F9C-5D60-B548-B4BA-074680573BEB}" type="presParOf" srcId="{07CF4784-793F-814C-B44C-60FE057E09C9}" destId="{8C9EAFF8-70FC-BE4C-B481-2B8DB9ACD98A}" srcOrd="2" destOrd="0" presId="urn:microsoft.com/office/officeart/2005/8/layout/vList2"/>
    <dgm:cxn modelId="{AAA26F8E-C9A5-E241-8363-D8762CD28E55}" type="presParOf" srcId="{07CF4784-793F-814C-B44C-60FE057E09C9}" destId="{2270D1B9-84F2-8B4A-AA96-21932CB31449}" srcOrd="3" destOrd="0" presId="urn:microsoft.com/office/officeart/2005/8/layout/vList2"/>
    <dgm:cxn modelId="{7FD58DE8-1226-2041-830B-96F72DDD94B5}" type="presParOf" srcId="{07CF4784-793F-814C-B44C-60FE057E09C9}" destId="{D7F9B009-5C71-6B4F-9843-8392081959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BBB48-8BFC-4883-B96C-81043A082CE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F7668D8-0A5C-4C1C-BA76-497F8B9B9745}">
      <dgm:prSet/>
      <dgm:spPr/>
      <dgm:t>
        <a:bodyPr/>
        <a:lstStyle/>
        <a:p>
          <a:r>
            <a:rPr lang="en-US"/>
            <a:t>Project plan established</a:t>
          </a:r>
        </a:p>
      </dgm:t>
    </dgm:pt>
    <dgm:pt modelId="{84191027-C9BD-482E-B608-723483E8E282}" type="parTrans" cxnId="{BF6830A1-072D-4839-9401-36818698A275}">
      <dgm:prSet/>
      <dgm:spPr/>
      <dgm:t>
        <a:bodyPr/>
        <a:lstStyle/>
        <a:p>
          <a:endParaRPr lang="en-US"/>
        </a:p>
      </dgm:t>
    </dgm:pt>
    <dgm:pt modelId="{6599EC91-011A-465F-B994-B9F1A1E40F94}" type="sibTrans" cxnId="{BF6830A1-072D-4839-9401-36818698A275}">
      <dgm:prSet/>
      <dgm:spPr/>
      <dgm:t>
        <a:bodyPr/>
        <a:lstStyle/>
        <a:p>
          <a:endParaRPr lang="en-US"/>
        </a:p>
      </dgm:t>
    </dgm:pt>
    <dgm:pt modelId="{7C6F7EA0-E374-4482-80F2-41A0CB1D292D}">
      <dgm:prSet/>
      <dgm:spPr/>
      <dgm:t>
        <a:bodyPr/>
        <a:lstStyle/>
        <a:p>
          <a:r>
            <a:rPr lang="en-US"/>
            <a:t>Liaison group established and met</a:t>
          </a:r>
        </a:p>
      </dgm:t>
    </dgm:pt>
    <dgm:pt modelId="{35D709BF-8AB5-4FBC-BC40-B0CA28486E77}" type="parTrans" cxnId="{F7CBB464-14DD-48BB-8EB1-E91A5B4B4C24}">
      <dgm:prSet/>
      <dgm:spPr/>
      <dgm:t>
        <a:bodyPr/>
        <a:lstStyle/>
        <a:p>
          <a:endParaRPr lang="en-US"/>
        </a:p>
      </dgm:t>
    </dgm:pt>
    <dgm:pt modelId="{8782DA93-C629-4A06-A3E1-3FBFDBFCABAB}" type="sibTrans" cxnId="{F7CBB464-14DD-48BB-8EB1-E91A5B4B4C24}">
      <dgm:prSet/>
      <dgm:spPr/>
      <dgm:t>
        <a:bodyPr/>
        <a:lstStyle/>
        <a:p>
          <a:endParaRPr lang="en-US"/>
        </a:p>
      </dgm:t>
    </dgm:pt>
    <dgm:pt modelId="{3AC69B44-6F76-4784-850F-91BBF26A475E}">
      <dgm:prSet/>
      <dgm:spPr/>
      <dgm:t>
        <a:bodyPr/>
        <a:lstStyle/>
        <a:p>
          <a:r>
            <a:rPr lang="en-US"/>
            <a:t>Development of consultation contacts</a:t>
          </a:r>
        </a:p>
      </dgm:t>
    </dgm:pt>
    <dgm:pt modelId="{BF4D1979-C807-4ACD-8D95-E196A1266BA3}" type="parTrans" cxnId="{551BFA59-BBB5-4EF8-B539-521002FDA700}">
      <dgm:prSet/>
      <dgm:spPr/>
      <dgm:t>
        <a:bodyPr/>
        <a:lstStyle/>
        <a:p>
          <a:endParaRPr lang="en-US"/>
        </a:p>
      </dgm:t>
    </dgm:pt>
    <dgm:pt modelId="{24FD69F4-FC97-4E07-8A0E-002E7909162A}" type="sibTrans" cxnId="{551BFA59-BBB5-4EF8-B539-521002FDA700}">
      <dgm:prSet/>
      <dgm:spPr/>
      <dgm:t>
        <a:bodyPr/>
        <a:lstStyle/>
        <a:p>
          <a:endParaRPr lang="en-US"/>
        </a:p>
      </dgm:t>
    </dgm:pt>
    <dgm:pt modelId="{BA95629D-D3C7-434C-AE11-756242961F0E}">
      <dgm:prSet/>
      <dgm:spPr/>
      <dgm:t>
        <a:bodyPr/>
        <a:lstStyle/>
        <a:p>
          <a:r>
            <a:rPr lang="en-US"/>
            <a:t>Comparison of diocesan and religious order policies</a:t>
          </a:r>
        </a:p>
      </dgm:t>
    </dgm:pt>
    <dgm:pt modelId="{489BCEA2-54BB-4E30-87B0-34D2A1286310}" type="parTrans" cxnId="{33E27216-1DE8-4BA4-BFF6-92AC42BBA3B7}">
      <dgm:prSet/>
      <dgm:spPr/>
      <dgm:t>
        <a:bodyPr/>
        <a:lstStyle/>
        <a:p>
          <a:endParaRPr lang="en-US"/>
        </a:p>
      </dgm:t>
    </dgm:pt>
    <dgm:pt modelId="{69716975-31DB-4D58-888C-F580D1CBB10F}" type="sibTrans" cxnId="{33E27216-1DE8-4BA4-BFF6-92AC42BBA3B7}">
      <dgm:prSet/>
      <dgm:spPr/>
      <dgm:t>
        <a:bodyPr/>
        <a:lstStyle/>
        <a:p>
          <a:endParaRPr lang="en-US"/>
        </a:p>
      </dgm:t>
    </dgm:pt>
    <dgm:pt modelId="{7619971E-C0C6-4B0B-AB44-C1C95342EDBC}">
      <dgm:prSet/>
      <dgm:spPr/>
      <dgm:t>
        <a:bodyPr/>
        <a:lstStyle/>
        <a:p>
          <a:r>
            <a:rPr lang="en-US"/>
            <a:t>Topic papers produced on definitions and consent and capacity</a:t>
          </a:r>
        </a:p>
      </dgm:t>
    </dgm:pt>
    <dgm:pt modelId="{4051E948-A5A5-4B6A-8392-1EB8C22195E0}" type="parTrans" cxnId="{A8784A8E-656A-487E-BDA7-3331CCC9819F}">
      <dgm:prSet/>
      <dgm:spPr/>
      <dgm:t>
        <a:bodyPr/>
        <a:lstStyle/>
        <a:p>
          <a:endParaRPr lang="en-US"/>
        </a:p>
      </dgm:t>
    </dgm:pt>
    <dgm:pt modelId="{86600BF1-5265-4935-B8D6-9C541380A0B2}" type="sibTrans" cxnId="{A8784A8E-656A-487E-BDA7-3331CCC9819F}">
      <dgm:prSet/>
      <dgm:spPr/>
      <dgm:t>
        <a:bodyPr/>
        <a:lstStyle/>
        <a:p>
          <a:endParaRPr lang="en-US"/>
        </a:p>
      </dgm:t>
    </dgm:pt>
    <dgm:pt modelId="{31B3C57F-D58A-2D46-B8CA-58771DE830E4}" type="pres">
      <dgm:prSet presAssocID="{656BBB48-8BFC-4883-B96C-81043A082CED}" presName="linear" presStyleCnt="0">
        <dgm:presLayoutVars>
          <dgm:animLvl val="lvl"/>
          <dgm:resizeHandles val="exact"/>
        </dgm:presLayoutVars>
      </dgm:prSet>
      <dgm:spPr/>
    </dgm:pt>
    <dgm:pt modelId="{58EF3FA8-CC3E-BB49-8329-E773131DCDEA}" type="pres">
      <dgm:prSet presAssocID="{CF7668D8-0A5C-4C1C-BA76-497F8B9B9745}" presName="parentText" presStyleLbl="node1" presStyleIdx="0" presStyleCnt="5">
        <dgm:presLayoutVars>
          <dgm:chMax val="0"/>
          <dgm:bulletEnabled val="1"/>
        </dgm:presLayoutVars>
      </dgm:prSet>
      <dgm:spPr/>
    </dgm:pt>
    <dgm:pt modelId="{B90CDC19-8298-6241-B927-3C22BBBBBD1E}" type="pres">
      <dgm:prSet presAssocID="{6599EC91-011A-465F-B994-B9F1A1E40F94}" presName="spacer" presStyleCnt="0"/>
      <dgm:spPr/>
    </dgm:pt>
    <dgm:pt modelId="{98D124EB-A775-4F45-9BE2-42971B5D241C}" type="pres">
      <dgm:prSet presAssocID="{7C6F7EA0-E374-4482-80F2-41A0CB1D292D}" presName="parentText" presStyleLbl="node1" presStyleIdx="1" presStyleCnt="5">
        <dgm:presLayoutVars>
          <dgm:chMax val="0"/>
          <dgm:bulletEnabled val="1"/>
        </dgm:presLayoutVars>
      </dgm:prSet>
      <dgm:spPr/>
    </dgm:pt>
    <dgm:pt modelId="{BB3A475A-5A41-D24E-B03D-BD5653E39F13}" type="pres">
      <dgm:prSet presAssocID="{8782DA93-C629-4A06-A3E1-3FBFDBFCABAB}" presName="spacer" presStyleCnt="0"/>
      <dgm:spPr/>
    </dgm:pt>
    <dgm:pt modelId="{446FB13E-C26D-2043-BA79-E56E0EB818DC}" type="pres">
      <dgm:prSet presAssocID="{3AC69B44-6F76-4784-850F-91BBF26A475E}" presName="parentText" presStyleLbl="node1" presStyleIdx="2" presStyleCnt="5">
        <dgm:presLayoutVars>
          <dgm:chMax val="0"/>
          <dgm:bulletEnabled val="1"/>
        </dgm:presLayoutVars>
      </dgm:prSet>
      <dgm:spPr/>
    </dgm:pt>
    <dgm:pt modelId="{E98B6B71-B982-AA4C-8022-AAD8625A401F}" type="pres">
      <dgm:prSet presAssocID="{24FD69F4-FC97-4E07-8A0E-002E7909162A}" presName="spacer" presStyleCnt="0"/>
      <dgm:spPr/>
    </dgm:pt>
    <dgm:pt modelId="{53420F0A-6FE3-2C4C-A5BC-7FEA05A933CD}" type="pres">
      <dgm:prSet presAssocID="{BA95629D-D3C7-434C-AE11-756242961F0E}" presName="parentText" presStyleLbl="node1" presStyleIdx="3" presStyleCnt="5">
        <dgm:presLayoutVars>
          <dgm:chMax val="0"/>
          <dgm:bulletEnabled val="1"/>
        </dgm:presLayoutVars>
      </dgm:prSet>
      <dgm:spPr/>
    </dgm:pt>
    <dgm:pt modelId="{FDEEEA06-04B4-B240-8E24-4737E8E6C12C}" type="pres">
      <dgm:prSet presAssocID="{69716975-31DB-4D58-888C-F580D1CBB10F}" presName="spacer" presStyleCnt="0"/>
      <dgm:spPr/>
    </dgm:pt>
    <dgm:pt modelId="{30473FE9-CC44-8E40-B2D6-7AC2AE9B1699}" type="pres">
      <dgm:prSet presAssocID="{7619971E-C0C6-4B0B-AB44-C1C95342EDBC}" presName="parentText" presStyleLbl="node1" presStyleIdx="4" presStyleCnt="5">
        <dgm:presLayoutVars>
          <dgm:chMax val="0"/>
          <dgm:bulletEnabled val="1"/>
        </dgm:presLayoutVars>
      </dgm:prSet>
      <dgm:spPr/>
    </dgm:pt>
  </dgm:ptLst>
  <dgm:cxnLst>
    <dgm:cxn modelId="{C93AE111-F235-5E4C-9437-6ADEAB68EE48}" type="presOf" srcId="{3AC69B44-6F76-4784-850F-91BBF26A475E}" destId="{446FB13E-C26D-2043-BA79-E56E0EB818DC}" srcOrd="0" destOrd="0" presId="urn:microsoft.com/office/officeart/2005/8/layout/vList2"/>
    <dgm:cxn modelId="{33E27216-1DE8-4BA4-BFF6-92AC42BBA3B7}" srcId="{656BBB48-8BFC-4883-B96C-81043A082CED}" destId="{BA95629D-D3C7-434C-AE11-756242961F0E}" srcOrd="3" destOrd="0" parTransId="{489BCEA2-54BB-4E30-87B0-34D2A1286310}" sibTransId="{69716975-31DB-4D58-888C-F580D1CBB10F}"/>
    <dgm:cxn modelId="{5AA2DC41-A861-8E43-A9E6-0CBB354403AD}" type="presOf" srcId="{CF7668D8-0A5C-4C1C-BA76-497F8B9B9745}" destId="{58EF3FA8-CC3E-BB49-8329-E773131DCDEA}" srcOrd="0" destOrd="0" presId="urn:microsoft.com/office/officeart/2005/8/layout/vList2"/>
    <dgm:cxn modelId="{551BFA59-BBB5-4EF8-B539-521002FDA700}" srcId="{656BBB48-8BFC-4883-B96C-81043A082CED}" destId="{3AC69B44-6F76-4784-850F-91BBF26A475E}" srcOrd="2" destOrd="0" parTransId="{BF4D1979-C807-4ACD-8D95-E196A1266BA3}" sibTransId="{24FD69F4-FC97-4E07-8A0E-002E7909162A}"/>
    <dgm:cxn modelId="{F7CBB464-14DD-48BB-8EB1-E91A5B4B4C24}" srcId="{656BBB48-8BFC-4883-B96C-81043A082CED}" destId="{7C6F7EA0-E374-4482-80F2-41A0CB1D292D}" srcOrd="1" destOrd="0" parTransId="{35D709BF-8AB5-4FBC-BC40-B0CA28486E77}" sibTransId="{8782DA93-C629-4A06-A3E1-3FBFDBFCABAB}"/>
    <dgm:cxn modelId="{8EAFD878-80D6-F042-9BE0-9FBE96AD0A67}" type="presOf" srcId="{BA95629D-D3C7-434C-AE11-756242961F0E}" destId="{53420F0A-6FE3-2C4C-A5BC-7FEA05A933CD}" srcOrd="0" destOrd="0" presId="urn:microsoft.com/office/officeart/2005/8/layout/vList2"/>
    <dgm:cxn modelId="{A8784A8E-656A-487E-BDA7-3331CCC9819F}" srcId="{656BBB48-8BFC-4883-B96C-81043A082CED}" destId="{7619971E-C0C6-4B0B-AB44-C1C95342EDBC}" srcOrd="4" destOrd="0" parTransId="{4051E948-A5A5-4B6A-8392-1EB8C22195E0}" sibTransId="{86600BF1-5265-4935-B8D6-9C541380A0B2}"/>
    <dgm:cxn modelId="{DFCE69A0-1C7B-3C4E-B6C8-BAC659BDB870}" type="presOf" srcId="{7619971E-C0C6-4B0B-AB44-C1C95342EDBC}" destId="{30473FE9-CC44-8E40-B2D6-7AC2AE9B1699}" srcOrd="0" destOrd="0" presId="urn:microsoft.com/office/officeart/2005/8/layout/vList2"/>
    <dgm:cxn modelId="{BF6830A1-072D-4839-9401-36818698A275}" srcId="{656BBB48-8BFC-4883-B96C-81043A082CED}" destId="{CF7668D8-0A5C-4C1C-BA76-497F8B9B9745}" srcOrd="0" destOrd="0" parTransId="{84191027-C9BD-482E-B608-723483E8E282}" sibTransId="{6599EC91-011A-465F-B994-B9F1A1E40F94}"/>
    <dgm:cxn modelId="{661CCDBF-B557-E046-8420-0DCC4BCD9B53}" type="presOf" srcId="{7C6F7EA0-E374-4482-80F2-41A0CB1D292D}" destId="{98D124EB-A775-4F45-9BE2-42971B5D241C}" srcOrd="0" destOrd="0" presId="urn:microsoft.com/office/officeart/2005/8/layout/vList2"/>
    <dgm:cxn modelId="{84DDA0DE-936C-FD42-A07B-8F21A86DF072}" type="presOf" srcId="{656BBB48-8BFC-4883-B96C-81043A082CED}" destId="{31B3C57F-D58A-2D46-B8CA-58771DE830E4}" srcOrd="0" destOrd="0" presId="urn:microsoft.com/office/officeart/2005/8/layout/vList2"/>
    <dgm:cxn modelId="{04DF69D3-DF73-F442-A23D-FFDF75619939}" type="presParOf" srcId="{31B3C57F-D58A-2D46-B8CA-58771DE830E4}" destId="{58EF3FA8-CC3E-BB49-8329-E773131DCDEA}" srcOrd="0" destOrd="0" presId="urn:microsoft.com/office/officeart/2005/8/layout/vList2"/>
    <dgm:cxn modelId="{56C9F9C6-82AC-0346-B2FD-ADF4C4944819}" type="presParOf" srcId="{31B3C57F-D58A-2D46-B8CA-58771DE830E4}" destId="{B90CDC19-8298-6241-B927-3C22BBBBBD1E}" srcOrd="1" destOrd="0" presId="urn:microsoft.com/office/officeart/2005/8/layout/vList2"/>
    <dgm:cxn modelId="{B0B3BBB8-9622-B04C-BC71-ECA627A86D67}" type="presParOf" srcId="{31B3C57F-D58A-2D46-B8CA-58771DE830E4}" destId="{98D124EB-A775-4F45-9BE2-42971B5D241C}" srcOrd="2" destOrd="0" presId="urn:microsoft.com/office/officeart/2005/8/layout/vList2"/>
    <dgm:cxn modelId="{24186C01-1ADD-8741-946B-42C98B92EF9B}" type="presParOf" srcId="{31B3C57F-D58A-2D46-B8CA-58771DE830E4}" destId="{BB3A475A-5A41-D24E-B03D-BD5653E39F13}" srcOrd="3" destOrd="0" presId="urn:microsoft.com/office/officeart/2005/8/layout/vList2"/>
    <dgm:cxn modelId="{AC6F8E54-3801-5F43-8359-CCE9402298CA}" type="presParOf" srcId="{31B3C57F-D58A-2D46-B8CA-58771DE830E4}" destId="{446FB13E-C26D-2043-BA79-E56E0EB818DC}" srcOrd="4" destOrd="0" presId="urn:microsoft.com/office/officeart/2005/8/layout/vList2"/>
    <dgm:cxn modelId="{D38814E5-2639-3946-82E6-C39D3B651952}" type="presParOf" srcId="{31B3C57F-D58A-2D46-B8CA-58771DE830E4}" destId="{E98B6B71-B982-AA4C-8022-AAD8625A401F}" srcOrd="5" destOrd="0" presId="urn:microsoft.com/office/officeart/2005/8/layout/vList2"/>
    <dgm:cxn modelId="{42D3CE85-41CA-5848-B753-F7C550FD9200}" type="presParOf" srcId="{31B3C57F-D58A-2D46-B8CA-58771DE830E4}" destId="{53420F0A-6FE3-2C4C-A5BC-7FEA05A933CD}" srcOrd="6" destOrd="0" presId="urn:microsoft.com/office/officeart/2005/8/layout/vList2"/>
    <dgm:cxn modelId="{62D7CCF5-BF48-A446-B800-7B0D28AF79D0}" type="presParOf" srcId="{31B3C57F-D58A-2D46-B8CA-58771DE830E4}" destId="{FDEEEA06-04B4-B240-8E24-4737E8E6C12C}" srcOrd="7" destOrd="0" presId="urn:microsoft.com/office/officeart/2005/8/layout/vList2"/>
    <dgm:cxn modelId="{3BCAF172-8E2A-8B40-9D4B-7BDB86C585F6}" type="presParOf" srcId="{31B3C57F-D58A-2D46-B8CA-58771DE830E4}" destId="{30473FE9-CC44-8E40-B2D6-7AC2AE9B16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A8FDAA-CD19-40D3-BA3C-38AB414BF8C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98556A4-7DD1-4CEC-8269-A5844C6F92DD}">
      <dgm:prSet/>
      <dgm:spPr/>
      <dgm:t>
        <a:bodyPr/>
        <a:lstStyle/>
        <a:p>
          <a:r>
            <a:rPr lang="en-US"/>
            <a:t>What are the issues you think a review of safeguarding children should take account of?</a:t>
          </a:r>
        </a:p>
      </dgm:t>
    </dgm:pt>
    <dgm:pt modelId="{67684256-C373-4710-AA95-90EA58042982}" type="parTrans" cxnId="{A808BFD4-80C1-4C61-B29D-336CF4ACC2F6}">
      <dgm:prSet/>
      <dgm:spPr/>
      <dgm:t>
        <a:bodyPr/>
        <a:lstStyle/>
        <a:p>
          <a:endParaRPr lang="en-US"/>
        </a:p>
      </dgm:t>
    </dgm:pt>
    <dgm:pt modelId="{86BBCB0D-1F9C-4AA7-9E46-13CE1FDEA402}" type="sibTrans" cxnId="{A808BFD4-80C1-4C61-B29D-336CF4ACC2F6}">
      <dgm:prSet/>
      <dgm:spPr/>
      <dgm:t>
        <a:bodyPr/>
        <a:lstStyle/>
        <a:p>
          <a:endParaRPr lang="en-US"/>
        </a:p>
      </dgm:t>
    </dgm:pt>
    <dgm:pt modelId="{F13D8F0C-2DED-4DD5-89BA-7DAE4AEC0197}">
      <dgm:prSet/>
      <dgm:spPr/>
      <dgm:t>
        <a:bodyPr/>
        <a:lstStyle/>
        <a:p>
          <a:r>
            <a:rPr lang="en-US"/>
            <a:t>What are the issues in relation to vulnerable adults that you think the policy should include?</a:t>
          </a:r>
        </a:p>
      </dgm:t>
    </dgm:pt>
    <dgm:pt modelId="{C5616A8E-AC03-427C-BB7E-5CD408A6DE10}" type="parTrans" cxnId="{1FAD9C11-9052-4CF6-8662-A93AB20A997E}">
      <dgm:prSet/>
      <dgm:spPr/>
      <dgm:t>
        <a:bodyPr/>
        <a:lstStyle/>
        <a:p>
          <a:endParaRPr lang="en-US"/>
        </a:p>
      </dgm:t>
    </dgm:pt>
    <dgm:pt modelId="{ACC9FE83-F3E2-40AE-AB94-0C330B8C08A1}" type="sibTrans" cxnId="{1FAD9C11-9052-4CF6-8662-A93AB20A997E}">
      <dgm:prSet/>
      <dgm:spPr/>
      <dgm:t>
        <a:bodyPr/>
        <a:lstStyle/>
        <a:p>
          <a:endParaRPr lang="en-US"/>
        </a:p>
      </dgm:t>
    </dgm:pt>
    <dgm:pt modelId="{C0EA5A5A-016A-9E43-9465-1CBA219C179D}" type="pres">
      <dgm:prSet presAssocID="{1FA8FDAA-CD19-40D3-BA3C-38AB414BF8C0}" presName="hierChild1" presStyleCnt="0">
        <dgm:presLayoutVars>
          <dgm:chPref val="1"/>
          <dgm:dir/>
          <dgm:animOne val="branch"/>
          <dgm:animLvl val="lvl"/>
          <dgm:resizeHandles/>
        </dgm:presLayoutVars>
      </dgm:prSet>
      <dgm:spPr/>
    </dgm:pt>
    <dgm:pt modelId="{91656B86-427F-9B4C-B57A-758836A83998}" type="pres">
      <dgm:prSet presAssocID="{698556A4-7DD1-4CEC-8269-A5844C6F92DD}" presName="hierRoot1" presStyleCnt="0"/>
      <dgm:spPr/>
    </dgm:pt>
    <dgm:pt modelId="{DDE329DC-FB5C-C040-8515-B9F16621B2DA}" type="pres">
      <dgm:prSet presAssocID="{698556A4-7DD1-4CEC-8269-A5844C6F92DD}" presName="composite" presStyleCnt="0"/>
      <dgm:spPr/>
    </dgm:pt>
    <dgm:pt modelId="{15985AF8-85D0-5D4A-85BC-6BB0FB950936}" type="pres">
      <dgm:prSet presAssocID="{698556A4-7DD1-4CEC-8269-A5844C6F92DD}" presName="background" presStyleLbl="node0" presStyleIdx="0" presStyleCnt="2"/>
      <dgm:spPr/>
    </dgm:pt>
    <dgm:pt modelId="{69B0B52E-96C8-E346-9238-45183B6C6CDB}" type="pres">
      <dgm:prSet presAssocID="{698556A4-7DD1-4CEC-8269-A5844C6F92DD}" presName="text" presStyleLbl="fgAcc0" presStyleIdx="0" presStyleCnt="2">
        <dgm:presLayoutVars>
          <dgm:chPref val="3"/>
        </dgm:presLayoutVars>
      </dgm:prSet>
      <dgm:spPr/>
    </dgm:pt>
    <dgm:pt modelId="{99A749AE-F272-6F4F-84B0-0E61C7C4A41E}" type="pres">
      <dgm:prSet presAssocID="{698556A4-7DD1-4CEC-8269-A5844C6F92DD}" presName="hierChild2" presStyleCnt="0"/>
      <dgm:spPr/>
    </dgm:pt>
    <dgm:pt modelId="{46FB0FD9-150F-454F-8CF0-4C370B48DAB5}" type="pres">
      <dgm:prSet presAssocID="{F13D8F0C-2DED-4DD5-89BA-7DAE4AEC0197}" presName="hierRoot1" presStyleCnt="0"/>
      <dgm:spPr/>
    </dgm:pt>
    <dgm:pt modelId="{017AC3E0-90AC-B84F-941C-4518C741574B}" type="pres">
      <dgm:prSet presAssocID="{F13D8F0C-2DED-4DD5-89BA-7DAE4AEC0197}" presName="composite" presStyleCnt="0"/>
      <dgm:spPr/>
    </dgm:pt>
    <dgm:pt modelId="{586F2C2B-FA60-3E4F-B336-CD598D3E76A3}" type="pres">
      <dgm:prSet presAssocID="{F13D8F0C-2DED-4DD5-89BA-7DAE4AEC0197}" presName="background" presStyleLbl="node0" presStyleIdx="1" presStyleCnt="2"/>
      <dgm:spPr/>
    </dgm:pt>
    <dgm:pt modelId="{1353745B-38BD-A847-ACF7-6537E798C939}" type="pres">
      <dgm:prSet presAssocID="{F13D8F0C-2DED-4DD5-89BA-7DAE4AEC0197}" presName="text" presStyleLbl="fgAcc0" presStyleIdx="1" presStyleCnt="2">
        <dgm:presLayoutVars>
          <dgm:chPref val="3"/>
        </dgm:presLayoutVars>
      </dgm:prSet>
      <dgm:spPr/>
    </dgm:pt>
    <dgm:pt modelId="{878FF476-A15A-6745-85E8-3F76599B1215}" type="pres">
      <dgm:prSet presAssocID="{F13D8F0C-2DED-4DD5-89BA-7DAE4AEC0197}" presName="hierChild2" presStyleCnt="0"/>
      <dgm:spPr/>
    </dgm:pt>
  </dgm:ptLst>
  <dgm:cxnLst>
    <dgm:cxn modelId="{1FAD9C11-9052-4CF6-8662-A93AB20A997E}" srcId="{1FA8FDAA-CD19-40D3-BA3C-38AB414BF8C0}" destId="{F13D8F0C-2DED-4DD5-89BA-7DAE4AEC0197}" srcOrd="1" destOrd="0" parTransId="{C5616A8E-AC03-427C-BB7E-5CD408A6DE10}" sibTransId="{ACC9FE83-F3E2-40AE-AB94-0C330B8C08A1}"/>
    <dgm:cxn modelId="{CA1C4D7E-5EDF-7441-9814-D6127132C240}" type="presOf" srcId="{1FA8FDAA-CD19-40D3-BA3C-38AB414BF8C0}" destId="{C0EA5A5A-016A-9E43-9465-1CBA219C179D}" srcOrd="0" destOrd="0" presId="urn:microsoft.com/office/officeart/2005/8/layout/hierarchy1"/>
    <dgm:cxn modelId="{0638D38A-E99C-FC4D-B9F8-A9AE7BE8F0EB}" type="presOf" srcId="{F13D8F0C-2DED-4DD5-89BA-7DAE4AEC0197}" destId="{1353745B-38BD-A847-ACF7-6537E798C939}" srcOrd="0" destOrd="0" presId="urn:microsoft.com/office/officeart/2005/8/layout/hierarchy1"/>
    <dgm:cxn modelId="{D80D61CB-2670-6449-99D5-ED0CC28025A0}" type="presOf" srcId="{698556A4-7DD1-4CEC-8269-A5844C6F92DD}" destId="{69B0B52E-96C8-E346-9238-45183B6C6CDB}" srcOrd="0" destOrd="0" presId="urn:microsoft.com/office/officeart/2005/8/layout/hierarchy1"/>
    <dgm:cxn modelId="{A808BFD4-80C1-4C61-B29D-336CF4ACC2F6}" srcId="{1FA8FDAA-CD19-40D3-BA3C-38AB414BF8C0}" destId="{698556A4-7DD1-4CEC-8269-A5844C6F92DD}" srcOrd="0" destOrd="0" parTransId="{67684256-C373-4710-AA95-90EA58042982}" sibTransId="{86BBCB0D-1F9C-4AA7-9E46-13CE1FDEA402}"/>
    <dgm:cxn modelId="{38BC37F7-6DD5-8D4B-A9CC-296C59150BF4}" type="presParOf" srcId="{C0EA5A5A-016A-9E43-9465-1CBA219C179D}" destId="{91656B86-427F-9B4C-B57A-758836A83998}" srcOrd="0" destOrd="0" presId="urn:microsoft.com/office/officeart/2005/8/layout/hierarchy1"/>
    <dgm:cxn modelId="{AF73D8E1-88C0-564B-85F8-AE016FF11D0C}" type="presParOf" srcId="{91656B86-427F-9B4C-B57A-758836A83998}" destId="{DDE329DC-FB5C-C040-8515-B9F16621B2DA}" srcOrd="0" destOrd="0" presId="urn:microsoft.com/office/officeart/2005/8/layout/hierarchy1"/>
    <dgm:cxn modelId="{79428FDD-75FB-1F42-82C0-6C534B26F71E}" type="presParOf" srcId="{DDE329DC-FB5C-C040-8515-B9F16621B2DA}" destId="{15985AF8-85D0-5D4A-85BC-6BB0FB950936}" srcOrd="0" destOrd="0" presId="urn:microsoft.com/office/officeart/2005/8/layout/hierarchy1"/>
    <dgm:cxn modelId="{CEDFB52F-37F4-9248-83EB-BDCE945CB192}" type="presParOf" srcId="{DDE329DC-FB5C-C040-8515-B9F16621B2DA}" destId="{69B0B52E-96C8-E346-9238-45183B6C6CDB}" srcOrd="1" destOrd="0" presId="urn:microsoft.com/office/officeart/2005/8/layout/hierarchy1"/>
    <dgm:cxn modelId="{CA587AC5-2682-9748-AB77-264FF1823871}" type="presParOf" srcId="{91656B86-427F-9B4C-B57A-758836A83998}" destId="{99A749AE-F272-6F4F-84B0-0E61C7C4A41E}" srcOrd="1" destOrd="0" presId="urn:microsoft.com/office/officeart/2005/8/layout/hierarchy1"/>
    <dgm:cxn modelId="{F91001A8-595E-3C44-9B4B-8A65B645647D}" type="presParOf" srcId="{C0EA5A5A-016A-9E43-9465-1CBA219C179D}" destId="{46FB0FD9-150F-454F-8CF0-4C370B48DAB5}" srcOrd="1" destOrd="0" presId="urn:microsoft.com/office/officeart/2005/8/layout/hierarchy1"/>
    <dgm:cxn modelId="{B1CE41EF-EB1A-D744-BF03-96584327B3AC}" type="presParOf" srcId="{46FB0FD9-150F-454F-8CF0-4C370B48DAB5}" destId="{017AC3E0-90AC-B84F-941C-4518C741574B}" srcOrd="0" destOrd="0" presId="urn:microsoft.com/office/officeart/2005/8/layout/hierarchy1"/>
    <dgm:cxn modelId="{2BF858B4-E431-9C4D-932A-3DB5C68B7A6F}" type="presParOf" srcId="{017AC3E0-90AC-B84F-941C-4518C741574B}" destId="{586F2C2B-FA60-3E4F-B336-CD598D3E76A3}" srcOrd="0" destOrd="0" presId="urn:microsoft.com/office/officeart/2005/8/layout/hierarchy1"/>
    <dgm:cxn modelId="{2AB7AFE8-6010-4A45-A58E-6A7C2675C338}" type="presParOf" srcId="{017AC3E0-90AC-B84F-941C-4518C741574B}" destId="{1353745B-38BD-A847-ACF7-6537E798C939}" srcOrd="1" destOrd="0" presId="urn:microsoft.com/office/officeart/2005/8/layout/hierarchy1"/>
    <dgm:cxn modelId="{7A5E597D-20B4-044E-8D72-B4CCE172F551}" type="presParOf" srcId="{46FB0FD9-150F-454F-8CF0-4C370B48DAB5}" destId="{878FF476-A15A-6745-85E8-3F76599B12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4E09-0623-8343-B84D-4A8AEB5BB72C}">
      <dsp:nvSpPr>
        <dsp:cNvPr id="0" name=""/>
        <dsp:cNvSpPr/>
      </dsp:nvSpPr>
      <dsp:spPr>
        <a:xfrm>
          <a:off x="0" y="20298"/>
          <a:ext cx="4697730" cy="2677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Personnel changes</a:t>
          </a:r>
        </a:p>
      </dsp:txBody>
      <dsp:txXfrm>
        <a:off x="130696" y="150994"/>
        <a:ext cx="4436338" cy="2415933"/>
      </dsp:txXfrm>
    </dsp:sp>
    <dsp:sp modelId="{E53EB845-6470-9F4E-A06C-2B7C45FE8D04}">
      <dsp:nvSpPr>
        <dsp:cNvPr id="0" name=""/>
        <dsp:cNvSpPr/>
      </dsp:nvSpPr>
      <dsp:spPr>
        <a:xfrm>
          <a:off x="0" y="2807063"/>
          <a:ext cx="4697730" cy="26773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Changes to Memorandum and Articles of Association</a:t>
          </a:r>
        </a:p>
      </dsp:txBody>
      <dsp:txXfrm>
        <a:off x="130696" y="2937759"/>
        <a:ext cx="4436338" cy="2415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2EC62-3399-704F-8361-5E4077C84629}">
      <dsp:nvSpPr>
        <dsp:cNvPr id="0" name=""/>
        <dsp:cNvSpPr/>
      </dsp:nvSpPr>
      <dsp:spPr>
        <a:xfrm>
          <a:off x="0" y="143"/>
          <a:ext cx="469773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National Conference</a:t>
          </a:r>
        </a:p>
      </dsp:txBody>
      <dsp:txXfrm>
        <a:off x="85444" y="85587"/>
        <a:ext cx="4526842" cy="1579432"/>
      </dsp:txXfrm>
    </dsp:sp>
    <dsp:sp modelId="{68BA5F40-6816-2F40-89ED-8D6320554B23}">
      <dsp:nvSpPr>
        <dsp:cNvPr id="0" name=""/>
        <dsp:cNvSpPr/>
      </dsp:nvSpPr>
      <dsp:spPr>
        <a:xfrm>
          <a:off x="0" y="1877183"/>
          <a:ext cx="4697730"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Theology Videos</a:t>
          </a:r>
        </a:p>
      </dsp:txBody>
      <dsp:txXfrm>
        <a:off x="85444" y="1962627"/>
        <a:ext cx="4526842" cy="1579432"/>
      </dsp:txXfrm>
    </dsp:sp>
    <dsp:sp modelId="{5DE3E1AE-53E5-6B4C-85F6-CB3EF97AFD6E}">
      <dsp:nvSpPr>
        <dsp:cNvPr id="0" name=""/>
        <dsp:cNvSpPr/>
      </dsp:nvSpPr>
      <dsp:spPr>
        <a:xfrm>
          <a:off x="0" y="3754224"/>
          <a:ext cx="4697730"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International Inquiries</a:t>
          </a:r>
        </a:p>
      </dsp:txBody>
      <dsp:txXfrm>
        <a:off x="85444" y="3839668"/>
        <a:ext cx="4526842" cy="157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0458D-45C2-A446-A99E-2978FBB1D82E}">
      <dsp:nvSpPr>
        <dsp:cNvPr id="0" name=""/>
        <dsp:cNvSpPr/>
      </dsp:nvSpPr>
      <dsp:spPr>
        <a:xfrm>
          <a:off x="0" y="319824"/>
          <a:ext cx="4697730" cy="1153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Train the Trainers is complete- new dates in 2022</a:t>
          </a:r>
        </a:p>
      </dsp:txBody>
      <dsp:txXfrm>
        <a:off x="56315" y="376139"/>
        <a:ext cx="4585100" cy="1040990"/>
      </dsp:txXfrm>
    </dsp:sp>
    <dsp:sp modelId="{49723243-8E53-9848-9287-D8D4A0AE0342}">
      <dsp:nvSpPr>
        <dsp:cNvPr id="0" name=""/>
        <dsp:cNvSpPr/>
      </dsp:nvSpPr>
      <dsp:spPr>
        <a:xfrm>
          <a:off x="0" y="1556964"/>
          <a:ext cx="4697730" cy="11536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Registration process for current trainers</a:t>
          </a:r>
        </a:p>
      </dsp:txBody>
      <dsp:txXfrm>
        <a:off x="56315" y="1613279"/>
        <a:ext cx="4585100" cy="1040990"/>
      </dsp:txXfrm>
    </dsp:sp>
    <dsp:sp modelId="{85B57826-D806-0549-B789-B0AD0DC2B17A}">
      <dsp:nvSpPr>
        <dsp:cNvPr id="0" name=""/>
        <dsp:cNvSpPr/>
      </dsp:nvSpPr>
      <dsp:spPr>
        <a:xfrm>
          <a:off x="0" y="2794103"/>
          <a:ext cx="4697730" cy="11536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International Training</a:t>
          </a:r>
        </a:p>
      </dsp:txBody>
      <dsp:txXfrm>
        <a:off x="56315" y="2850418"/>
        <a:ext cx="4585100" cy="1040990"/>
      </dsp:txXfrm>
    </dsp:sp>
    <dsp:sp modelId="{9FC713D7-D506-4443-99A9-F22D2047DF00}">
      <dsp:nvSpPr>
        <dsp:cNvPr id="0" name=""/>
        <dsp:cNvSpPr/>
      </dsp:nvSpPr>
      <dsp:spPr>
        <a:xfrm>
          <a:off x="0" y="4031244"/>
          <a:ext cx="4697730" cy="1153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Training 2022</a:t>
          </a:r>
        </a:p>
      </dsp:txBody>
      <dsp:txXfrm>
        <a:off x="56315" y="4087559"/>
        <a:ext cx="4585100" cy="1040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83A0E-3877-D948-B6F7-D101E96700A3}">
      <dsp:nvSpPr>
        <dsp:cNvPr id="0" name=""/>
        <dsp:cNvSpPr/>
      </dsp:nvSpPr>
      <dsp:spPr>
        <a:xfrm>
          <a:off x="0" y="187793"/>
          <a:ext cx="4697730" cy="16309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Legal changes (civil, criminal and canon) </a:t>
          </a:r>
        </a:p>
      </dsp:txBody>
      <dsp:txXfrm>
        <a:off x="79618" y="267411"/>
        <a:ext cx="4538494" cy="1471744"/>
      </dsp:txXfrm>
    </dsp:sp>
    <dsp:sp modelId="{8C9EAFF8-70FC-BE4C-B481-2B8DB9ACD98A}">
      <dsp:nvSpPr>
        <dsp:cNvPr id="0" name=""/>
        <dsp:cNvSpPr/>
      </dsp:nvSpPr>
      <dsp:spPr>
        <a:xfrm>
          <a:off x="0" y="1936854"/>
          <a:ext cx="4697730" cy="16309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Changes in practice</a:t>
          </a:r>
        </a:p>
      </dsp:txBody>
      <dsp:txXfrm>
        <a:off x="79618" y="2016472"/>
        <a:ext cx="4538494" cy="1471744"/>
      </dsp:txXfrm>
    </dsp:sp>
    <dsp:sp modelId="{D7F9B009-5C71-6B4F-9843-839208195984}">
      <dsp:nvSpPr>
        <dsp:cNvPr id="0" name=""/>
        <dsp:cNvSpPr/>
      </dsp:nvSpPr>
      <dsp:spPr>
        <a:xfrm>
          <a:off x="0" y="3685914"/>
          <a:ext cx="4697730" cy="16309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Need to streamline the bureaucracy </a:t>
          </a:r>
        </a:p>
      </dsp:txBody>
      <dsp:txXfrm>
        <a:off x="79618" y="3765532"/>
        <a:ext cx="4538494" cy="1471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F3FA8-CC3E-BB49-8329-E773131DCDEA}">
      <dsp:nvSpPr>
        <dsp:cNvPr id="0" name=""/>
        <dsp:cNvSpPr/>
      </dsp:nvSpPr>
      <dsp:spPr>
        <a:xfrm>
          <a:off x="0" y="335667"/>
          <a:ext cx="4697730"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Project plan established</a:t>
          </a:r>
        </a:p>
      </dsp:txBody>
      <dsp:txXfrm>
        <a:off x="44602" y="380269"/>
        <a:ext cx="4608526" cy="824474"/>
      </dsp:txXfrm>
    </dsp:sp>
    <dsp:sp modelId="{98D124EB-A775-4F45-9BE2-42971B5D241C}">
      <dsp:nvSpPr>
        <dsp:cNvPr id="0" name=""/>
        <dsp:cNvSpPr/>
      </dsp:nvSpPr>
      <dsp:spPr>
        <a:xfrm>
          <a:off x="0" y="1315586"/>
          <a:ext cx="4697730" cy="913678"/>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Liaison group established and met</a:t>
          </a:r>
        </a:p>
      </dsp:txBody>
      <dsp:txXfrm>
        <a:off x="44602" y="1360188"/>
        <a:ext cx="4608526" cy="824474"/>
      </dsp:txXfrm>
    </dsp:sp>
    <dsp:sp modelId="{446FB13E-C26D-2043-BA79-E56E0EB818DC}">
      <dsp:nvSpPr>
        <dsp:cNvPr id="0" name=""/>
        <dsp:cNvSpPr/>
      </dsp:nvSpPr>
      <dsp:spPr>
        <a:xfrm>
          <a:off x="0" y="2295504"/>
          <a:ext cx="4697730" cy="9136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Development of consultation contacts</a:t>
          </a:r>
        </a:p>
      </dsp:txBody>
      <dsp:txXfrm>
        <a:off x="44602" y="2340106"/>
        <a:ext cx="4608526" cy="824474"/>
      </dsp:txXfrm>
    </dsp:sp>
    <dsp:sp modelId="{53420F0A-6FE3-2C4C-A5BC-7FEA05A933CD}">
      <dsp:nvSpPr>
        <dsp:cNvPr id="0" name=""/>
        <dsp:cNvSpPr/>
      </dsp:nvSpPr>
      <dsp:spPr>
        <a:xfrm>
          <a:off x="0" y="3275423"/>
          <a:ext cx="4697730" cy="913678"/>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Comparison of diocesan and religious order policies</a:t>
          </a:r>
        </a:p>
      </dsp:txBody>
      <dsp:txXfrm>
        <a:off x="44602" y="3320025"/>
        <a:ext cx="4608526" cy="824474"/>
      </dsp:txXfrm>
    </dsp:sp>
    <dsp:sp modelId="{30473FE9-CC44-8E40-B2D6-7AC2AE9B1699}">
      <dsp:nvSpPr>
        <dsp:cNvPr id="0" name=""/>
        <dsp:cNvSpPr/>
      </dsp:nvSpPr>
      <dsp:spPr>
        <a:xfrm>
          <a:off x="0" y="4255341"/>
          <a:ext cx="4697730"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Topic papers produced on definitions and consent and capacity</a:t>
          </a:r>
        </a:p>
      </dsp:txBody>
      <dsp:txXfrm>
        <a:off x="44602" y="4299943"/>
        <a:ext cx="4608526" cy="824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85AF8-85D0-5D4A-85BC-6BB0FB950936}">
      <dsp:nvSpPr>
        <dsp:cNvPr id="0" name=""/>
        <dsp:cNvSpPr/>
      </dsp:nvSpPr>
      <dsp:spPr>
        <a:xfrm>
          <a:off x="950" y="370032"/>
          <a:ext cx="3335112" cy="2117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0B52E-96C8-E346-9238-45183B6C6CDB}">
      <dsp:nvSpPr>
        <dsp:cNvPr id="0" name=""/>
        <dsp:cNvSpPr/>
      </dsp:nvSpPr>
      <dsp:spPr>
        <a:xfrm>
          <a:off x="371518" y="722072"/>
          <a:ext cx="3335112" cy="21177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are the issues you think a review of safeguarding children should take account of?</a:t>
          </a:r>
        </a:p>
      </dsp:txBody>
      <dsp:txXfrm>
        <a:off x="433546" y="784100"/>
        <a:ext cx="3211056" cy="1993740"/>
      </dsp:txXfrm>
    </dsp:sp>
    <dsp:sp modelId="{586F2C2B-FA60-3E4F-B336-CD598D3E76A3}">
      <dsp:nvSpPr>
        <dsp:cNvPr id="0" name=""/>
        <dsp:cNvSpPr/>
      </dsp:nvSpPr>
      <dsp:spPr>
        <a:xfrm>
          <a:off x="4077199" y="370032"/>
          <a:ext cx="3335112" cy="2117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3745B-38BD-A847-ACF7-6537E798C939}">
      <dsp:nvSpPr>
        <dsp:cNvPr id="0" name=""/>
        <dsp:cNvSpPr/>
      </dsp:nvSpPr>
      <dsp:spPr>
        <a:xfrm>
          <a:off x="4447767" y="722072"/>
          <a:ext cx="3335112" cy="21177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are the issues in relation to vulnerable adults that you think the policy should include?</a:t>
          </a:r>
        </a:p>
      </dsp:txBody>
      <dsp:txXfrm>
        <a:off x="4509795" y="784100"/>
        <a:ext cx="3211056" cy="1993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12/10/21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2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0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49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70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32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a:t>
            </a:fld>
            <a:endParaRPr lang="en-GB" dirty="0"/>
          </a:p>
        </p:txBody>
      </p:sp>
    </p:spTree>
    <p:extLst>
      <p:ext uri="{BB962C8B-B14F-4D97-AF65-F5344CB8AC3E}">
        <p14:creationId xmlns:p14="http://schemas.microsoft.com/office/powerpoint/2010/main" val="200936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82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67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dirty="0"/>
          </a:p>
        </p:txBody>
      </p:sp>
    </p:spTree>
    <p:extLst>
      <p:ext uri="{BB962C8B-B14F-4D97-AF65-F5344CB8AC3E}">
        <p14:creationId xmlns:p14="http://schemas.microsoft.com/office/powerpoint/2010/main" val="55446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371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A5CD-A433-7445-BB83-257BBD0D17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60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25D9-61A5-294F-85AB-D23E66AB7FE4}"/>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E7C1DB02-E669-3047-B02E-37D9A2A6D89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ED6EA7B-B186-F649-AA4A-7C6376FC1959}"/>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5" name="Footer Placeholder 4">
            <a:extLst>
              <a:ext uri="{FF2B5EF4-FFF2-40B4-BE49-F238E27FC236}">
                <a16:creationId xmlns:a16="http://schemas.microsoft.com/office/drawing/2014/main" id="{FBDCAA78-02CF-1A4E-A610-967F751A37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14CABD-C34B-E745-9A9F-6F4F7C81E16F}"/>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428587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7EBB-3858-0841-8FA7-7951EF0A690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E49AF7-DE65-9B4B-9D2F-6B5378F6B7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64ACDC-7BD9-2C46-9084-65E0911BC248}"/>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5" name="Footer Placeholder 4">
            <a:extLst>
              <a:ext uri="{FF2B5EF4-FFF2-40B4-BE49-F238E27FC236}">
                <a16:creationId xmlns:a16="http://schemas.microsoft.com/office/drawing/2014/main" id="{A8E5CC22-A387-054B-8C32-65A2E77A98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867D94-F675-4949-9AB1-94710C88D65C}"/>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175035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2DA2F-B16A-BA4D-87A7-71686FDCBB46}"/>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00CA4D-18F3-1F48-A1EB-20CD7A4F722D}"/>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3FD4DE-29C5-764E-AFAB-C0321925719C}"/>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5" name="Footer Placeholder 4">
            <a:extLst>
              <a:ext uri="{FF2B5EF4-FFF2-40B4-BE49-F238E27FC236}">
                <a16:creationId xmlns:a16="http://schemas.microsoft.com/office/drawing/2014/main" id="{A6DDF09D-498B-ED4F-91F0-C41EB1CBFF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0A9464-747E-F041-BA5B-C53F4A778D91}"/>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406892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dirty="0">
              <a:solidFill>
                <a:srgbClr val="FFFFFF"/>
              </a:solidFill>
            </a:endParaRPr>
          </a:p>
        </p:txBody>
      </p:sp>
      <p:sp>
        <p:nvSpPr>
          <p:cNvPr id="5" name="Rectangle 4">
            <a:extLst>
              <a:ext uri="{FF2B5EF4-FFF2-40B4-BE49-F238E27FC236}">
                <a16:creationId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dirty="0">
              <a:solidFill>
                <a:srgbClr val="FFFFFF"/>
              </a:solidFill>
            </a:endParaRPr>
          </a:p>
        </p:txBody>
      </p:sp>
      <p:sp>
        <p:nvSpPr>
          <p:cNvPr id="6" name="Subtitle 2">
            <a:extLst>
              <a:ext uri="{FF2B5EF4-FFF2-40B4-BE49-F238E27FC236}">
                <a16:creationId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dirty="0">
              <a:solidFill>
                <a:srgbClr val="385723"/>
              </a:solidFill>
              <a:latin typeface="Arial" pitchFamily="34" charset="0"/>
              <a:cs typeface="Arial" pitchFamily="34" charset="0"/>
            </a:endParaRPr>
          </a:p>
        </p:txBody>
      </p:sp>
      <p:pic>
        <p:nvPicPr>
          <p:cNvPr id="7" name="Picture 9">
            <a:extLst>
              <a:ext uri="{FF2B5EF4-FFF2-40B4-BE49-F238E27FC236}">
                <a16:creationId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23743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40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304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67907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pic>
        <p:nvPicPr>
          <p:cNvPr id="1026" name="Picture 2" descr="\\ibcfileserver\Desktop\niall.moore\Desktop\ribbons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3217" y="4953000"/>
            <a:ext cx="1761565" cy="20484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bcfileserver\Desktop\niall.moore\Desktop\ribbon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936" y="-68416"/>
            <a:ext cx="1905000" cy="1165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bcfileserver\Desktop\niall.moore\Desktop\Captur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96200" y="-6927"/>
            <a:ext cx="1447800" cy="125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0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60291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92102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58438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9C79-47A3-0745-8EEB-7902510F80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76EB6D-DA16-6848-87CF-C3E5ACCE18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1302A3-48CB-7443-8D4F-8AACFF71939D}"/>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5" name="Footer Placeholder 4">
            <a:extLst>
              <a:ext uri="{FF2B5EF4-FFF2-40B4-BE49-F238E27FC236}">
                <a16:creationId xmlns:a16="http://schemas.microsoft.com/office/drawing/2014/main" id="{F0E04C1F-345D-2A4A-A8F6-EBFBF384B0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0EDAF9-C2CA-7C40-ABAB-48C33B33BDC5}"/>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3046700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420457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042835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832894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722180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07680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661180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1C0E813-568C-4CCA-9DCF-C625C5D4ABEB}" type="datetimeFigureOut">
              <a:rPr lang="en-IE" smtClean="0">
                <a:solidFill>
                  <a:prstClr val="black">
                    <a:tint val="75000"/>
                  </a:prstClr>
                </a:solidFill>
              </a:rPr>
              <a:pPr/>
              <a:t>10/12/2021</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02A73241-7A0D-416D-97C2-6764D170D53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47723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E45E-6D54-CF48-9AB5-CAD7F0FE99B2}"/>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43626D-A703-3C44-9451-F2C40EA18C9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A73881-65A7-B547-85EE-AC2AAA85A4F1}"/>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5" name="Footer Placeholder 4">
            <a:extLst>
              <a:ext uri="{FF2B5EF4-FFF2-40B4-BE49-F238E27FC236}">
                <a16:creationId xmlns:a16="http://schemas.microsoft.com/office/drawing/2014/main" id="{033F85DB-A555-684D-91ED-CC65D8F5E8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15D561-8F60-7349-A2FC-2CDAF9476029}"/>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421202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CEB4-5EF1-B144-89E6-4421ADE4D9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E23DC3-85C5-F54A-9306-7AD8160B0FEA}"/>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461B42-B386-5246-947B-88E8AD1C8193}"/>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8792064-88CF-E449-ADB1-62E427E9D718}"/>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6" name="Footer Placeholder 5">
            <a:extLst>
              <a:ext uri="{FF2B5EF4-FFF2-40B4-BE49-F238E27FC236}">
                <a16:creationId xmlns:a16="http://schemas.microsoft.com/office/drawing/2014/main" id="{68EDB0F6-A887-7E45-949E-C5BA6F0AD0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9DF58B-F038-7A47-92EB-36EDAFF555E5}"/>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363535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7362-19B8-7B45-921E-61AF23956F1A}"/>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410A16-BD4B-1B44-A9F8-8094A3DB039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CF5C685-3F5F-E347-AEAB-3E4AA2F43196}"/>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CC6D44E-5AAD-254F-898A-250A3D2499A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7A1B5EB-F493-A443-B67A-D882552E8536}"/>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3D88B52-7832-C241-ACC1-3DF41F4E0064}"/>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8" name="Footer Placeholder 7">
            <a:extLst>
              <a:ext uri="{FF2B5EF4-FFF2-40B4-BE49-F238E27FC236}">
                <a16:creationId xmlns:a16="http://schemas.microsoft.com/office/drawing/2014/main" id="{412095F2-718E-0A42-90FD-6FEAA3E790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8A7B80-FC9E-FF4E-ADB1-84C067F4E7CA}"/>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327567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40C4-35D3-5C4F-9AA1-C09402F266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8F974DB-FC21-6F44-A0DB-3C18BBEB04C7}"/>
              </a:ext>
            </a:extLst>
          </p:cNvPr>
          <p:cNvSpPr>
            <a:spLocks noGrp="1"/>
          </p:cNvSpPr>
          <p:nvPr>
            <p:ph type="dt" sz="half" idx="10"/>
          </p:nvPr>
        </p:nvSpPr>
        <p:spPr/>
        <p:txBody>
          <a:bodyPr/>
          <a:lstStyle/>
          <a:p>
            <a:pPr>
              <a:defRPr/>
            </a:pPr>
            <a:endParaRPr lang="en-GB" dirty="0">
              <a:solidFill>
                <a:prstClr val="black"/>
              </a:solidFill>
            </a:endParaRPr>
          </a:p>
        </p:txBody>
      </p:sp>
      <p:sp>
        <p:nvSpPr>
          <p:cNvPr id="4" name="Footer Placeholder 3">
            <a:extLst>
              <a:ext uri="{FF2B5EF4-FFF2-40B4-BE49-F238E27FC236}">
                <a16:creationId xmlns:a16="http://schemas.microsoft.com/office/drawing/2014/main" id="{C9BD7DD5-1389-5041-AA32-79762330A48F}"/>
              </a:ext>
            </a:extLst>
          </p:cNvPr>
          <p:cNvSpPr>
            <a:spLocks noGrp="1"/>
          </p:cNvSpPr>
          <p:nvPr>
            <p:ph type="ftr" sz="quarter" idx="11"/>
          </p:nvPr>
        </p:nvSpPr>
        <p:spPr/>
        <p:txBody>
          <a:bodyPr/>
          <a:lstStyle/>
          <a:p>
            <a:pPr>
              <a:defRPr/>
            </a:pPr>
            <a:endParaRPr lang="en-GB" dirty="0">
              <a:solidFill>
                <a:prstClr val="black"/>
              </a:solidFill>
            </a:endParaRPr>
          </a:p>
        </p:txBody>
      </p:sp>
      <p:sp>
        <p:nvSpPr>
          <p:cNvPr id="5" name="Slide Number Placeholder 4">
            <a:extLst>
              <a:ext uri="{FF2B5EF4-FFF2-40B4-BE49-F238E27FC236}">
                <a16:creationId xmlns:a16="http://schemas.microsoft.com/office/drawing/2014/main" id="{DBE4156A-4917-4B42-AFD1-7DF24976D9DD}"/>
              </a:ext>
            </a:extLst>
          </p:cNvPr>
          <p:cNvSpPr>
            <a:spLocks noGrp="1"/>
          </p:cNvSpPr>
          <p:nvPr>
            <p:ph type="sldNum" sz="quarter" idx="12"/>
          </p:nvPr>
        </p:nvSpPr>
        <p:spPr/>
        <p:txBody>
          <a:bodyPr/>
          <a:lstStyle/>
          <a:p>
            <a:pPr>
              <a:defRPr/>
            </a:pPr>
            <a:fld id="{3D96CDCF-872E-4D2D-A167-6B0894BE5A3C}"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52291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FE16A-0AB6-4446-8F85-EADC827A08D8}"/>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3" name="Footer Placeholder 2">
            <a:extLst>
              <a:ext uri="{FF2B5EF4-FFF2-40B4-BE49-F238E27FC236}">
                <a16:creationId xmlns:a16="http://schemas.microsoft.com/office/drawing/2014/main" id="{DEC063BB-B7FC-7246-A336-75879F68A9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5A8815-EE77-AA4D-BD03-3AAA81E5E9D6}"/>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124932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047E-4A29-AE4F-82F9-213547C82F25}"/>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FFF69B-C9A1-3A49-9E89-286B8A05805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14E18FF-570D-1B46-9DC0-8B2D993E47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9BAD710-0919-2740-82D5-028AE90AD295}"/>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6" name="Footer Placeholder 5">
            <a:extLst>
              <a:ext uri="{FF2B5EF4-FFF2-40B4-BE49-F238E27FC236}">
                <a16:creationId xmlns:a16="http://schemas.microsoft.com/office/drawing/2014/main" id="{007AB123-ECEA-594C-8207-05B2A7316C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652B4D-EF0F-B449-AECA-B35A4D7F66D5}"/>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84050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53DF-7067-9045-ACDD-12A99BC3501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6E7523-2C14-7041-9408-1D46B5A5A35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E492DFE-5D98-CF4A-8828-E425339895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702F212-1991-F240-A40C-FF74227E2A00}"/>
              </a:ext>
            </a:extLst>
          </p:cNvPr>
          <p:cNvSpPr>
            <a:spLocks noGrp="1"/>
          </p:cNvSpPr>
          <p:nvPr>
            <p:ph type="dt" sz="half" idx="10"/>
          </p:nvPr>
        </p:nvSpPr>
        <p:spPr/>
        <p:txBody>
          <a:bodyPr/>
          <a:lstStyle/>
          <a:p>
            <a:fld id="{079FACF7-2B9F-D946-8116-23A3E808A7F3}" type="datetimeFigureOut">
              <a:rPr lang="en-US" smtClean="0"/>
              <a:t>12/10/21</a:t>
            </a:fld>
            <a:endParaRPr lang="en-US" dirty="0"/>
          </a:p>
        </p:txBody>
      </p:sp>
      <p:sp>
        <p:nvSpPr>
          <p:cNvPr id="6" name="Footer Placeholder 5">
            <a:extLst>
              <a:ext uri="{FF2B5EF4-FFF2-40B4-BE49-F238E27FC236}">
                <a16:creationId xmlns:a16="http://schemas.microsoft.com/office/drawing/2014/main" id="{02D5CABD-3811-F648-9B34-4C3D1CCCB6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E715CB-399F-6148-8F6C-76189DDC58B4}"/>
              </a:ext>
            </a:extLst>
          </p:cNvPr>
          <p:cNvSpPr>
            <a:spLocks noGrp="1"/>
          </p:cNvSpPr>
          <p:nvPr>
            <p:ph type="sldNum" sz="quarter" idx="12"/>
          </p:nvPr>
        </p:nvSpPr>
        <p:spPr/>
        <p:txBody>
          <a:bodyPr/>
          <a:lstStyle/>
          <a:p>
            <a:fld id="{F24A1025-099E-B54E-B920-76E4FBEAB207}" type="slidenum">
              <a:rPr lang="en-US" smtClean="0"/>
              <a:t>‹#›</a:t>
            </a:fld>
            <a:endParaRPr lang="en-US" dirty="0"/>
          </a:p>
        </p:txBody>
      </p:sp>
    </p:spTree>
    <p:extLst>
      <p:ext uri="{BB962C8B-B14F-4D97-AF65-F5344CB8AC3E}">
        <p14:creationId xmlns:p14="http://schemas.microsoft.com/office/powerpoint/2010/main" val="379808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6.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FDE96-F442-7940-88A4-A8AD123B414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C4E058-7D43-2247-9945-98FEB1F08E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541DB7-264A-1C48-8D1B-D4A2AA9669A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9FACF7-2B9F-D946-8116-23A3E808A7F3}" type="datetimeFigureOut">
              <a:rPr lang="en-US" smtClean="0"/>
              <a:t>12/10/21</a:t>
            </a:fld>
            <a:endParaRPr lang="en-US" dirty="0"/>
          </a:p>
        </p:txBody>
      </p:sp>
      <p:sp>
        <p:nvSpPr>
          <p:cNvPr id="5" name="Footer Placeholder 4">
            <a:extLst>
              <a:ext uri="{FF2B5EF4-FFF2-40B4-BE49-F238E27FC236}">
                <a16:creationId xmlns:a16="http://schemas.microsoft.com/office/drawing/2014/main" id="{524F604E-7B75-4E43-B954-ED331F7F300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86CAD9-DAE2-3749-AB98-088454EF02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4A1025-099E-B54E-B920-76E4FBEAB207}" type="slidenum">
              <a:rPr lang="en-US" smtClean="0"/>
              <a:t>‹#›</a:t>
            </a:fld>
            <a:endParaRPr lang="en-US" dirty="0"/>
          </a:p>
        </p:txBody>
      </p:sp>
      <p:sp>
        <p:nvSpPr>
          <p:cNvPr id="7" name="Rectangle 6">
            <a:extLst>
              <a:ext uri="{FF2B5EF4-FFF2-40B4-BE49-F238E27FC236}">
                <a16:creationId xmlns:a16="http://schemas.microsoft.com/office/drawing/2014/main" id="{D223E46D-E750-0F49-AFA3-8915469BED1B}"/>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3669574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167847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C0E813-568C-4CCA-9DCF-C625C5D4ABEB}" type="datetimeFigureOut">
              <a:rPr lang="en-IE" smtClean="0">
                <a:solidFill>
                  <a:prstClr val="black">
                    <a:tint val="75000"/>
                  </a:prstClr>
                </a:solidFill>
              </a:rPr>
              <a:pPr defTabSz="914400"/>
              <a:t>10/12/2021</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2A73241-7A0D-416D-97C2-6764D170D53F}" type="slidenum">
              <a:rPr lang="en-IE" smtClean="0">
                <a:solidFill>
                  <a:prstClr val="black">
                    <a:tint val="75000"/>
                  </a:prstClr>
                </a:solidFill>
              </a:rPr>
              <a:pPr defTabSz="914400"/>
              <a:t>‹#›</a:t>
            </a:fld>
            <a:endParaRPr lang="en-IE">
              <a:solidFill>
                <a:prstClr val="black">
                  <a:tint val="75000"/>
                </a:prstClr>
              </a:solidFill>
            </a:endParaRPr>
          </a:p>
        </p:txBody>
      </p:sp>
      <p:pic>
        <p:nvPicPr>
          <p:cNvPr id="7" name="Picture 3" descr="\\ibcfileserver\Desktop\niall.moore\Desktop\ribbons.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81000" y="-15535"/>
            <a:ext cx="1644525" cy="1006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bcfileserver\Desktop\niall.moore\Desktop\ribbons2.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24800" y="5410200"/>
            <a:ext cx="1361983" cy="15837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bcfileserver\Desktop\niall.moore\Desktop\Capture.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64388" y="35511"/>
            <a:ext cx="1447800" cy="125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993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hyperlink" Target="https://www.safeguarding.ie/news-events/ev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safeguarding.ie/guida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5323"/>
                </a:solidFill>
                <a:effectLst/>
                <a:uLnTx/>
                <a:uFillTx/>
                <a:latin typeface="Calibri"/>
                <a:ea typeface="+mn-ea"/>
                <a:cs typeface="+mn-cs"/>
              </a:rPr>
              <a:t>Ecclesiastical Provincial Area Meeting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5323"/>
                </a:solidFill>
                <a:effectLst/>
                <a:uLnTx/>
                <a:uFillTx/>
                <a:latin typeface="Calibri"/>
                <a:ea typeface="+mn-ea"/>
                <a:cs typeface="+mn-cs"/>
              </a:rPr>
              <a:t>Via Zoom</a:t>
            </a:r>
          </a:p>
        </p:txBody>
      </p:sp>
    </p:spTree>
    <p:extLst>
      <p:ext uri="{BB962C8B-B14F-4D97-AF65-F5344CB8AC3E}">
        <p14:creationId xmlns:p14="http://schemas.microsoft.com/office/powerpoint/2010/main" val="195905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484784"/>
            <a:ext cx="8280920" cy="550920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Reviews of compliance with Safeguarding Children 2016 have been significantly</a:t>
            </a:r>
            <a:r>
              <a:rPr kumimoji="0" lang="en-US" sz="1600" b="0" i="0" u="none" strike="noStrike" kern="1200" cap="none" spc="0" normalizeH="0" noProof="0" dirty="0">
                <a:ln>
                  <a:noFill/>
                </a:ln>
                <a:solidFill>
                  <a:prstClr val="black"/>
                </a:solidFill>
                <a:effectLst/>
                <a:uLnTx/>
                <a:uFillTx/>
                <a:latin typeface="Calibri"/>
                <a:ea typeface="+mn-ea"/>
                <a:cs typeface="+mn-cs"/>
              </a:rPr>
              <a:t> affected by the pandemic, as reviewers were unable to safely visit Church body offices and other fieldwork sites. Case files can only be examined in situ.</a:t>
            </a: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noProof="0" dirty="0">
              <a:ln>
                <a:noFill/>
              </a:ln>
              <a:solidFill>
                <a:prstClr val="black"/>
              </a:solidFill>
              <a:effectLst/>
              <a:uLnTx/>
              <a:uFillTx/>
              <a:latin typeface="Calibri"/>
              <a:ea typeface="+mn-ea"/>
              <a:cs typeface="+mn-cs"/>
            </a:endParaRPr>
          </a:p>
          <a:p>
            <a:pPr marL="285750" indent="-285750" defTabSz="457200">
              <a:buFont typeface="Wingdings" panose="05000000000000000000" pitchFamily="2" charset="2"/>
              <a:buChar char="Ø"/>
              <a:defRPr/>
            </a:pPr>
            <a:r>
              <a:rPr kumimoji="0" lang="en-US" sz="1600" b="0" i="0" u="none" strike="noStrike" kern="1200" cap="none" spc="0" normalizeH="0" noProof="0" dirty="0">
                <a:ln>
                  <a:noFill/>
                </a:ln>
                <a:solidFill>
                  <a:prstClr val="black"/>
                </a:solidFill>
                <a:effectLst/>
                <a:uLnTx/>
                <a:uFillTx/>
                <a:latin typeface="Calibri"/>
                <a:ea typeface="+mn-ea"/>
                <a:cs typeface="+mn-cs"/>
              </a:rPr>
              <a:t>The National Board however developed training for Church bodies in undertaking ministry with children online, and this allowed dioceses that had taken part in this training to invite reviewers to attend meetings virtually and participate in discussions with young people about safeguarding in their Church related activities. </a:t>
            </a:r>
            <a:r>
              <a:rPr lang="en-US" sz="1600" dirty="0">
                <a:solidFill>
                  <a:prstClr val="black"/>
                </a:solidFill>
              </a:rPr>
              <a:t>Only Church bodies that had completed this training were eligible to be reviewed</a:t>
            </a:r>
          </a:p>
          <a:p>
            <a:pPr marR="0" lvl="0" algn="l" defTabSz="457200" rtl="0" eaLnBrk="1" fontAlgn="auto" latinLnBrk="0" hangingPunct="1">
              <a:lnSpc>
                <a:spcPct val="100000"/>
              </a:lnSpc>
              <a:spcBef>
                <a:spcPts val="0"/>
              </a:spcBef>
              <a:spcAft>
                <a:spcPts val="0"/>
              </a:spcAft>
              <a:buClrTx/>
              <a:buSzTx/>
              <a:tabLst/>
              <a:defRPr/>
            </a:pPr>
            <a:r>
              <a:rPr kumimoji="0" lang="en-US" sz="1600" b="0" i="0" u="none" strike="noStrike" kern="1200" cap="none" spc="0" normalizeH="0" noProof="0" dirty="0">
                <a:ln>
                  <a:noFill/>
                </a:ln>
                <a:solidFill>
                  <a:prstClr val="black"/>
                </a:solidFill>
                <a:effectLst/>
                <a:uLnTx/>
                <a:uFillTx/>
                <a:latin typeface="Calibri"/>
                <a:ea typeface="+mn-ea"/>
                <a:cs typeface="+mn-cs"/>
              </a:rPr>
              <a:t> </a:t>
            </a:r>
            <a:endParaRPr lang="en-US" sz="1600" dirty="0">
              <a:solidFill>
                <a:prstClr val="black"/>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solidFill>
                  <a:prstClr val="black"/>
                </a:solidFill>
                <a:latin typeface="Calibri"/>
              </a:rPr>
              <a:t>The Zoom platform also allowed interviews with safeguarding personnel and meetings with committees and other groups to take place. GDPR concerns were addressed through the Church bodies being the host of all video conferencing, and new consents being drafted to allow for the participation of children and young people.</a:t>
            </a: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solidFill>
                  <a:prstClr val="black"/>
                </a:solidFill>
                <a:latin typeface="Calibri"/>
              </a:rPr>
              <a:t>As opening up began, reviewers were able to return to doing on site fieldwork; but the National Board is interested in maintaining its virtual capacity for some of the Child Safeguarding (Standards 1, 5, 6 and 7) elements of Reviews.</a:t>
            </a:r>
            <a:endParaRPr kumimoji="0" lang="en-US" sz="1600" b="0" i="0" u="none" strike="noStrike" kern="1200" cap="none" spc="0" normalizeH="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sz="1600" dirty="0">
              <a:solidFill>
                <a:prstClr val="black"/>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sz="1600" baseline="0" dirty="0">
              <a:solidFill>
                <a:prstClr val="black"/>
              </a:solidFill>
              <a:latin typeface="Calibri"/>
            </a:endParaRP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04D049B0-EC7E-3D4E-91BE-B615930A44EB}"/>
              </a:ext>
            </a:extLst>
          </p:cNvPr>
          <p:cNvSpPr txBox="1"/>
          <p:nvPr/>
        </p:nvSpPr>
        <p:spPr>
          <a:xfrm>
            <a:off x="1907704" y="404664"/>
            <a:ext cx="586808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5323"/>
                </a:solidFill>
                <a:effectLst/>
                <a:uLnTx/>
                <a:uFillTx/>
                <a:latin typeface="Calibri"/>
                <a:ea typeface="+mn-ea"/>
                <a:cs typeface="+mn-cs"/>
              </a:rPr>
              <a:t>Reviews of  Safeguarding Practice</a:t>
            </a:r>
          </a:p>
        </p:txBody>
      </p:sp>
    </p:spTree>
    <p:extLst>
      <p:ext uri="{BB962C8B-B14F-4D97-AF65-F5344CB8AC3E}">
        <p14:creationId xmlns:p14="http://schemas.microsoft.com/office/powerpoint/2010/main" val="37557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368151"/>
          </a:xfrm>
        </p:spPr>
        <p:txBody>
          <a:bodyPr/>
          <a:lstStyle/>
          <a:p>
            <a:r>
              <a:rPr lang="en-IE" sz="3200" b="1" dirty="0"/>
              <a:t>Reviews of  Safeguarding Practice</a:t>
            </a:r>
            <a:br>
              <a:rPr lang="en-IE" dirty="0"/>
            </a:br>
            <a:endParaRPr lang="en-IE" dirty="0"/>
          </a:p>
        </p:txBody>
      </p:sp>
      <p:sp>
        <p:nvSpPr>
          <p:cNvPr id="3" name="Subtitle 2"/>
          <p:cNvSpPr>
            <a:spLocks noGrp="1"/>
          </p:cNvSpPr>
          <p:nvPr>
            <p:ph type="subTitle" idx="1"/>
          </p:nvPr>
        </p:nvSpPr>
        <p:spPr>
          <a:xfrm>
            <a:off x="685800" y="1628800"/>
            <a:ext cx="7315200" cy="4464496"/>
          </a:xfrm>
        </p:spPr>
        <p:txBody>
          <a:bodyPr/>
          <a:lstStyle/>
          <a:p>
            <a:pPr marL="342900" indent="-342900" algn="l">
              <a:buFont typeface="Wingdings" panose="05000000000000000000" pitchFamily="2" charset="2"/>
              <a:buChar char="Ø"/>
            </a:pPr>
            <a:r>
              <a:rPr lang="en-IE" sz="1600" dirty="0"/>
              <a:t>To date, under Safeguarding Children 2016, nine (9) dioceses have been fully reviewed;</a:t>
            </a:r>
          </a:p>
          <a:p>
            <a:pPr marL="342900" indent="-342900" algn="l">
              <a:buFont typeface="Wingdings" panose="05000000000000000000" pitchFamily="2" charset="2"/>
              <a:buChar char="Ø"/>
            </a:pPr>
            <a:endParaRPr lang="en-IE" sz="1600" dirty="0"/>
          </a:p>
          <a:p>
            <a:pPr marL="342900" indent="-342900" algn="l">
              <a:buFont typeface="Wingdings" panose="05000000000000000000" pitchFamily="2" charset="2"/>
              <a:buChar char="Ø"/>
            </a:pPr>
            <a:r>
              <a:rPr lang="en-IE" sz="1600" dirty="0"/>
              <a:t>Two (2) dioceses have requested Reviews and are in the process of negotiating the timing of these;</a:t>
            </a:r>
          </a:p>
          <a:p>
            <a:pPr marL="342900" indent="-342900" algn="l">
              <a:buFont typeface="Wingdings" panose="05000000000000000000" pitchFamily="2" charset="2"/>
              <a:buChar char="Ø"/>
            </a:pPr>
            <a:endParaRPr lang="en-IE" sz="1600" dirty="0"/>
          </a:p>
          <a:p>
            <a:pPr marL="342900" indent="-342900" algn="l">
              <a:buFont typeface="Wingdings" panose="05000000000000000000" pitchFamily="2" charset="2"/>
              <a:buChar char="Ø"/>
            </a:pPr>
            <a:r>
              <a:rPr lang="en-IE" sz="1600" dirty="0"/>
              <a:t>A further two (2) dioceses deferred arranging their requested Reviews until the working environment becomes safer;</a:t>
            </a:r>
          </a:p>
          <a:p>
            <a:pPr marL="342900" indent="-342900" algn="l">
              <a:buFont typeface="Wingdings" panose="05000000000000000000" pitchFamily="2" charset="2"/>
              <a:buChar char="Ø"/>
            </a:pPr>
            <a:endParaRPr lang="en-IE" sz="1600" dirty="0"/>
          </a:p>
          <a:p>
            <a:pPr marL="342900" indent="-342900" algn="l">
              <a:buFont typeface="Wingdings" panose="05000000000000000000" pitchFamily="2" charset="2"/>
              <a:buChar char="Ø"/>
            </a:pPr>
            <a:r>
              <a:rPr lang="en-IE" sz="1600" dirty="0"/>
              <a:t>Three (3) Religious Orders have been reviewed; and</a:t>
            </a:r>
          </a:p>
          <a:p>
            <a:pPr marL="342900" indent="-342900" algn="l">
              <a:buFont typeface="Wingdings" panose="05000000000000000000" pitchFamily="2" charset="2"/>
              <a:buChar char="Ø"/>
            </a:pPr>
            <a:endParaRPr lang="en-IE" sz="1600" dirty="0"/>
          </a:p>
          <a:p>
            <a:pPr marL="342900" indent="-342900" algn="l">
              <a:buFont typeface="Wingdings" panose="05000000000000000000" pitchFamily="2" charset="2"/>
              <a:buChar char="Ø"/>
            </a:pPr>
            <a:r>
              <a:rPr lang="en-IE" sz="1600" dirty="0"/>
              <a:t>Another Religious Order is negotiating the timing of its Review;</a:t>
            </a:r>
          </a:p>
          <a:p>
            <a:pPr marL="342900" indent="-342900" algn="l">
              <a:buFont typeface="Wingdings" panose="05000000000000000000" pitchFamily="2" charset="2"/>
              <a:buChar char="Ø"/>
            </a:pPr>
            <a:endParaRPr lang="en-IE" sz="1600" dirty="0"/>
          </a:p>
          <a:p>
            <a:pPr marL="342900" indent="-342900" algn="l">
              <a:buFont typeface="Wingdings" panose="05000000000000000000" pitchFamily="2" charset="2"/>
              <a:buChar char="Ø"/>
            </a:pPr>
            <a:r>
              <a:rPr lang="en-IE" sz="1600" dirty="0"/>
              <a:t>Finally, a further Religious Order </a:t>
            </a:r>
            <a:r>
              <a:rPr lang="en-US" sz="1600" dirty="0"/>
              <a:t>deferred arranging their requested Review until the working environment becomes safer</a:t>
            </a:r>
            <a:endParaRPr lang="en-IE" sz="1600" dirty="0"/>
          </a:p>
          <a:p>
            <a:pPr marL="342900" indent="-342900" algn="l">
              <a:buFont typeface="Wingdings" panose="05000000000000000000" pitchFamily="2" charset="2"/>
              <a:buChar char="Ø"/>
            </a:pPr>
            <a:endParaRPr lang="en-IE" sz="1600" dirty="0"/>
          </a:p>
          <a:p>
            <a:pPr algn="l"/>
            <a:endParaRPr lang="en-IE" sz="1600" dirty="0"/>
          </a:p>
        </p:txBody>
      </p:sp>
    </p:spTree>
    <p:extLst>
      <p:ext uri="{BB962C8B-B14F-4D97-AF65-F5344CB8AC3E}">
        <p14:creationId xmlns:p14="http://schemas.microsoft.com/office/powerpoint/2010/main" val="239313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504055"/>
          </a:xfrm>
        </p:spPr>
        <p:txBody>
          <a:bodyPr/>
          <a:lstStyle/>
          <a:p>
            <a:r>
              <a:rPr lang="en-IE" sz="3200" b="1" dirty="0"/>
              <a:t>Reviews of  Safeguarding Practice</a:t>
            </a:r>
          </a:p>
        </p:txBody>
      </p:sp>
      <p:sp>
        <p:nvSpPr>
          <p:cNvPr id="3" name="Subtitle 2"/>
          <p:cNvSpPr>
            <a:spLocks noGrp="1"/>
          </p:cNvSpPr>
          <p:nvPr>
            <p:ph type="subTitle" idx="1"/>
          </p:nvPr>
        </p:nvSpPr>
        <p:spPr>
          <a:xfrm>
            <a:off x="1143000" y="1484784"/>
            <a:ext cx="6858000" cy="4392488"/>
          </a:xfrm>
        </p:spPr>
        <p:txBody>
          <a:bodyPr/>
          <a:lstStyle/>
          <a:p>
            <a:pPr algn="l"/>
            <a:r>
              <a:rPr lang="en-IE" sz="2000" b="1" dirty="0"/>
              <a:t>Reviewers</a:t>
            </a:r>
          </a:p>
          <a:p>
            <a:pPr algn="l"/>
            <a:r>
              <a:rPr lang="en-IE" sz="1600" dirty="0"/>
              <a:t>During the last three months, the National Board has lost two reviewers whose home and work circumstances changed. </a:t>
            </a:r>
          </a:p>
          <a:p>
            <a:pPr algn="l"/>
            <a:endParaRPr lang="en-IE" sz="1600" dirty="0"/>
          </a:p>
          <a:p>
            <a:pPr algn="l"/>
            <a:r>
              <a:rPr lang="en-IE" sz="1600" dirty="0"/>
              <a:t>We have recruited and trained one reviewer, and we have recently interviewed two applicants for positions as reviewers.</a:t>
            </a:r>
          </a:p>
          <a:p>
            <a:pPr algn="l"/>
            <a:endParaRPr lang="en-IE" sz="1600" dirty="0"/>
          </a:p>
          <a:p>
            <a:pPr algn="l"/>
            <a:r>
              <a:rPr lang="en-IE" sz="1600" dirty="0"/>
              <a:t>If anyone attending today’s meeting knows of someone who might consider applying to be a reviewer, please speak with them and ask them to contact the National Board.</a:t>
            </a:r>
          </a:p>
          <a:p>
            <a:pPr algn="l"/>
            <a:endParaRPr lang="en-IE" sz="1600" dirty="0"/>
          </a:p>
          <a:p>
            <a:pPr algn="l"/>
            <a:r>
              <a:rPr lang="en-IE" sz="1600" dirty="0"/>
              <a:t>To be eligible to be a reviewer, an applicant cannot have a current involvement with a Church body; they should have knowledge and experience of child protection; they should be able to communicate clearly, both verbally and in writing; they should be perceptive, discerning and sensitive, and not be antagonistic to the Catholic Church.</a:t>
            </a:r>
          </a:p>
        </p:txBody>
      </p:sp>
    </p:spTree>
    <p:extLst>
      <p:ext uri="{BB962C8B-B14F-4D97-AF65-F5344CB8AC3E}">
        <p14:creationId xmlns:p14="http://schemas.microsoft.com/office/powerpoint/2010/main" val="226010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644" y="2060848"/>
            <a:ext cx="7772400" cy="1470025"/>
          </a:xfrm>
        </p:spPr>
        <p:txBody>
          <a:bodyPr/>
          <a:lstStyle/>
          <a:p>
            <a:r>
              <a:rPr lang="en-IE" dirty="0"/>
              <a:t>Head to Heart Update</a:t>
            </a:r>
          </a:p>
        </p:txBody>
      </p:sp>
    </p:spTree>
    <p:extLst>
      <p:ext uri="{BB962C8B-B14F-4D97-AF65-F5344CB8AC3E}">
        <p14:creationId xmlns:p14="http://schemas.microsoft.com/office/powerpoint/2010/main" val="22349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5738"/>
            <a:ext cx="7772400" cy="1470025"/>
          </a:xfrm>
        </p:spPr>
        <p:txBody>
          <a:bodyPr/>
          <a:lstStyle/>
          <a:p>
            <a:r>
              <a:rPr lang="en-IE" dirty="0"/>
              <a:t>This Academic Year…</a:t>
            </a:r>
            <a:br>
              <a:rPr lang="en-IE" dirty="0"/>
            </a:br>
            <a:endParaRPr lang="en-IE" dirty="0"/>
          </a:p>
        </p:txBody>
      </p:sp>
      <p:sp>
        <p:nvSpPr>
          <p:cNvPr id="3" name="TextBox 2">
            <a:extLst>
              <a:ext uri="{FF2B5EF4-FFF2-40B4-BE49-F238E27FC236}">
                <a16:creationId xmlns:a16="http://schemas.microsoft.com/office/drawing/2014/main" id="{DB74A38B-DE37-2D4E-B1D6-EF1BD33EA684}"/>
              </a:ext>
            </a:extLst>
          </p:cNvPr>
          <p:cNvSpPr txBox="1"/>
          <p:nvPr/>
        </p:nvSpPr>
        <p:spPr>
          <a:xfrm>
            <a:off x="322745" y="1124744"/>
            <a:ext cx="8061215" cy="4154984"/>
          </a:xfrm>
          <a:prstGeom prst="rect">
            <a:avLst/>
          </a:prstGeom>
          <a:noFill/>
        </p:spPr>
        <p:txBody>
          <a:bodyPr wrap="square" rtlCol="0">
            <a:spAutoFit/>
          </a:bodyPr>
          <a:lstStyle/>
          <a:p>
            <a:pPr marL="285750" indent="-285750">
              <a:buFont typeface="Arial" panose="020B0604020202020204" pitchFamily="34" charset="0"/>
              <a:buChar char="•"/>
            </a:pPr>
            <a:r>
              <a:rPr lang="en-IE" sz="2400" dirty="0"/>
              <a:t>Inductions completed</a:t>
            </a:r>
          </a:p>
          <a:p>
            <a:pPr marL="285750" indent="-285750">
              <a:buFont typeface="Arial" panose="020B0604020202020204" pitchFamily="34" charset="0"/>
              <a:buChar char="•"/>
            </a:pPr>
            <a:r>
              <a:rPr lang="en-IE" sz="2400" dirty="0"/>
              <a:t>6 new seminarians joining the course across the three seminaries</a:t>
            </a:r>
          </a:p>
          <a:p>
            <a:pPr marL="285750" indent="-285750">
              <a:buFont typeface="Arial" panose="020B0604020202020204" pitchFamily="34" charset="0"/>
              <a:buChar char="•"/>
            </a:pPr>
            <a:r>
              <a:rPr lang="en-IE" sz="2400" dirty="0"/>
              <a:t>Three modules will be delivered this year include:</a:t>
            </a:r>
          </a:p>
          <a:p>
            <a:pPr marL="742950" lvl="1" indent="-285750">
              <a:buFont typeface="Arial" panose="020B0604020202020204" pitchFamily="34" charset="0"/>
              <a:buChar char="•"/>
            </a:pPr>
            <a:r>
              <a:rPr lang="en-IE" sz="2400" dirty="0"/>
              <a:t>Online Safety</a:t>
            </a:r>
          </a:p>
          <a:p>
            <a:pPr marL="742950" lvl="1" indent="-285750">
              <a:buFont typeface="Arial" panose="020B0604020202020204" pitchFamily="34" charset="0"/>
              <a:buChar char="•"/>
            </a:pPr>
            <a:r>
              <a:rPr lang="en-IE" sz="2400" dirty="0"/>
              <a:t>History of abuse within the Church</a:t>
            </a:r>
          </a:p>
          <a:p>
            <a:pPr marL="742950" lvl="1" indent="-285750">
              <a:buFont typeface="Arial" panose="020B0604020202020204" pitchFamily="34" charset="0"/>
              <a:buChar char="•"/>
            </a:pPr>
            <a:r>
              <a:rPr lang="en-IE" sz="2400" dirty="0"/>
              <a:t>Boundaries</a:t>
            </a:r>
          </a:p>
          <a:p>
            <a:pPr marL="285750" indent="-285750">
              <a:buFont typeface="Arial" panose="020B0604020202020204" pitchFamily="34" charset="0"/>
              <a:buChar char="•"/>
            </a:pPr>
            <a:r>
              <a:rPr lang="en-IE" sz="2400" dirty="0"/>
              <a:t>Accreditation now been approved by St Patrick’s College Maynooth</a:t>
            </a:r>
          </a:p>
          <a:p>
            <a:pPr marL="285750" indent="-285750">
              <a:buFont typeface="Arial" panose="020B0604020202020204" pitchFamily="34" charset="0"/>
              <a:buChar char="•"/>
            </a:pPr>
            <a:r>
              <a:rPr lang="en-IE" sz="2400" dirty="0"/>
              <a:t>Evaluation of the programme has begun</a:t>
            </a:r>
          </a:p>
          <a:p>
            <a:pPr marL="285750" indent="-285750">
              <a:buFont typeface="Arial" panose="020B0604020202020204" pitchFamily="34" charset="0"/>
              <a:buChar char="•"/>
            </a:pPr>
            <a:r>
              <a:rPr lang="en-IE" sz="2400" dirty="0"/>
              <a:t>Permanent deacons-under developments</a:t>
            </a:r>
          </a:p>
        </p:txBody>
      </p:sp>
    </p:spTree>
    <p:extLst>
      <p:ext uri="{BB962C8B-B14F-4D97-AF65-F5344CB8AC3E}">
        <p14:creationId xmlns:p14="http://schemas.microsoft.com/office/powerpoint/2010/main" val="191788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4026" y="2043663"/>
            <a:ext cx="4578895" cy="203105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rPr>
              <a:t>Review of Safeguarding</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4200" b="1" dirty="0">
                <a:solidFill>
                  <a:srgbClr val="FFFFFF"/>
                </a:solidFill>
                <a:latin typeface="Calibri Light" panose="020F0302020204030204"/>
              </a:rPr>
              <a:t>RSM Ireland</a:t>
            </a:r>
            <a:endPar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6200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4026" y="2043663"/>
            <a:ext cx="4578895" cy="203105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rPr>
              <a:t>Training and Support Update</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4200" b="1" dirty="0">
                <a:solidFill>
                  <a:srgbClr val="FFFFFF"/>
                </a:solidFill>
                <a:latin typeface="Calibri Light" panose="020F0302020204030204"/>
              </a:rPr>
              <a:t>Niall</a:t>
            </a:r>
            <a:endPar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69900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C929-9D83-FB48-A042-C82732DC1E06}"/>
              </a:ext>
            </a:extLst>
          </p:cNvPr>
          <p:cNvSpPr>
            <a:spLocks noGrp="1"/>
          </p:cNvSpPr>
          <p:nvPr>
            <p:ph type="title"/>
          </p:nvPr>
        </p:nvSpPr>
        <p:spPr>
          <a:xfrm>
            <a:off x="393555" y="620392"/>
            <a:ext cx="2856201" cy="5504688"/>
          </a:xfrm>
        </p:spPr>
        <p:txBody>
          <a:bodyPr>
            <a:normAutofit/>
          </a:bodyPr>
          <a:lstStyle/>
          <a:p>
            <a:r>
              <a:rPr lang="en-US" sz="5200">
                <a:solidFill>
                  <a:schemeClr val="accent5"/>
                </a:solidFill>
              </a:rPr>
              <a:t>Training and Support</a:t>
            </a:r>
          </a:p>
        </p:txBody>
      </p:sp>
      <p:graphicFrame>
        <p:nvGraphicFramePr>
          <p:cNvPr id="5" name="Content Placeholder 2">
            <a:extLst>
              <a:ext uri="{FF2B5EF4-FFF2-40B4-BE49-F238E27FC236}">
                <a16:creationId xmlns:a16="http://schemas.microsoft.com/office/drawing/2014/main" id="{B8C0ECC0-B9B9-4962-83C9-8BC19EA483F7}"/>
              </a:ext>
            </a:extLst>
          </p:cNvPr>
          <p:cNvGraphicFramePr>
            <a:graphicFrameLocks noGrp="1"/>
          </p:cNvGraphicFramePr>
          <p:nvPr>
            <p:ph idx="1"/>
            <p:extLst>
              <p:ext uri="{D42A27DB-BD31-4B8C-83A1-F6EECF244321}">
                <p14:modId xmlns:p14="http://schemas.microsoft.com/office/powerpoint/2010/main" val="327202027"/>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60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4026" y="2043663"/>
            <a:ext cx="4578895" cy="203105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4200" b="1" dirty="0">
                <a:solidFill>
                  <a:srgbClr val="FFFFFF"/>
                </a:solidFill>
                <a:latin typeface="Calibri Light" panose="020F0302020204030204"/>
              </a:rPr>
              <a:t>Review of Safeguarding Children</a:t>
            </a:r>
            <a:endPar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3256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48966-DA10-834F-9949-B15C8FBEECAB}"/>
              </a:ext>
            </a:extLst>
          </p:cNvPr>
          <p:cNvSpPr txBox="1"/>
          <p:nvPr/>
        </p:nvSpPr>
        <p:spPr>
          <a:xfrm>
            <a:off x="393555" y="620392"/>
            <a:ext cx="2856201" cy="55046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dirty="0">
                <a:solidFill>
                  <a:schemeClr val="accent5"/>
                </a:solidFill>
                <a:latin typeface="+mj-lt"/>
                <a:ea typeface="+mj-ea"/>
                <a:cs typeface="+mj-cs"/>
              </a:rPr>
              <a:t>Why are we reviewing? </a:t>
            </a:r>
          </a:p>
        </p:txBody>
      </p:sp>
      <p:graphicFrame>
        <p:nvGraphicFramePr>
          <p:cNvPr id="6" name="Content Placeholder 2">
            <a:extLst>
              <a:ext uri="{FF2B5EF4-FFF2-40B4-BE49-F238E27FC236}">
                <a16:creationId xmlns:a16="http://schemas.microsoft.com/office/drawing/2014/main" id="{95A42362-F3C3-4423-9B10-80E05803C0EC}"/>
              </a:ext>
            </a:extLst>
          </p:cNvPr>
          <p:cNvGraphicFramePr>
            <a:graphicFrameLocks noGrp="1"/>
          </p:cNvGraphicFramePr>
          <p:nvPr>
            <p:ph idx="1"/>
            <p:extLst>
              <p:ext uri="{D42A27DB-BD31-4B8C-83A1-F6EECF244321}">
                <p14:modId xmlns:p14="http://schemas.microsoft.com/office/powerpoint/2010/main" val="258790833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86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4026" y="2043663"/>
            <a:ext cx="4578895" cy="20310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b="1" kern="1200" dirty="0">
                <a:solidFill>
                  <a:srgbClr val="FFFFFF"/>
                </a:solidFill>
                <a:latin typeface="+mj-lt"/>
                <a:ea typeface="+mj-ea"/>
                <a:cs typeface="+mj-cs"/>
              </a:rPr>
              <a:t>Welcome</a:t>
            </a:r>
          </a:p>
          <a:p>
            <a:pPr algn="ctr">
              <a:lnSpc>
                <a:spcPct val="90000"/>
              </a:lnSpc>
              <a:spcBef>
                <a:spcPct val="0"/>
              </a:spcBef>
              <a:spcAft>
                <a:spcPts val="600"/>
              </a:spcAft>
            </a:pPr>
            <a:endParaRPr lang="en-US" sz="4200" b="1" kern="1200" dirty="0">
              <a:solidFill>
                <a:srgbClr val="FFFFFF"/>
              </a:solidFill>
              <a:latin typeface="+mj-lt"/>
              <a:ea typeface="+mj-ea"/>
              <a:cs typeface="+mj-cs"/>
            </a:endParaRPr>
          </a:p>
          <a:p>
            <a:pPr algn="ctr">
              <a:lnSpc>
                <a:spcPct val="90000"/>
              </a:lnSpc>
              <a:spcBef>
                <a:spcPct val="0"/>
              </a:spcBef>
              <a:spcAft>
                <a:spcPts val="600"/>
              </a:spcAft>
            </a:pPr>
            <a:r>
              <a:rPr lang="en-US" sz="4200" b="1" kern="1200">
                <a:solidFill>
                  <a:srgbClr val="FFFFFF"/>
                </a:solidFill>
                <a:latin typeface="+mj-lt"/>
                <a:ea typeface="+mj-ea"/>
                <a:cs typeface="+mj-cs"/>
              </a:rPr>
              <a:t>Teresa</a:t>
            </a:r>
            <a:endParaRPr lang="en-US" sz="4200" b="1" kern="1200" dirty="0">
              <a:solidFill>
                <a:srgbClr val="FFFFFF"/>
              </a:solidFill>
              <a:latin typeface="+mj-lt"/>
              <a:ea typeface="+mj-ea"/>
              <a:cs typeface="+mj-cs"/>
            </a:endParaRP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4026" y="2043663"/>
            <a:ext cx="4578895" cy="203105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4200" b="1" dirty="0">
                <a:solidFill>
                  <a:srgbClr val="FFFFFF"/>
                </a:solidFill>
                <a:latin typeface="Calibri Light" panose="020F0302020204030204"/>
              </a:rPr>
              <a:t>Adult Safeguarding</a:t>
            </a:r>
            <a:endPar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9582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7204AD-7598-A746-AC61-3B1BCF46A374}"/>
              </a:ext>
            </a:extLst>
          </p:cNvPr>
          <p:cNvSpPr>
            <a:spLocks noGrp="1"/>
          </p:cNvSpPr>
          <p:nvPr>
            <p:ph type="title"/>
          </p:nvPr>
        </p:nvSpPr>
        <p:spPr>
          <a:xfrm>
            <a:off x="393555" y="620392"/>
            <a:ext cx="2856201" cy="5504688"/>
          </a:xfrm>
        </p:spPr>
        <p:txBody>
          <a:bodyPr>
            <a:normAutofit/>
          </a:bodyPr>
          <a:lstStyle/>
          <a:p>
            <a:r>
              <a:rPr lang="en-US" sz="5200">
                <a:solidFill>
                  <a:schemeClr val="bg1"/>
                </a:solidFill>
              </a:rPr>
              <a:t>Progress so far….</a:t>
            </a:r>
          </a:p>
        </p:txBody>
      </p:sp>
      <p:graphicFrame>
        <p:nvGraphicFramePr>
          <p:cNvPr id="5" name="Content Placeholder 2">
            <a:extLst>
              <a:ext uri="{FF2B5EF4-FFF2-40B4-BE49-F238E27FC236}">
                <a16:creationId xmlns:a16="http://schemas.microsoft.com/office/drawing/2014/main" id="{057251E0-EE73-4D12-B1BF-45227AD6B908}"/>
              </a:ext>
            </a:extLst>
          </p:cNvPr>
          <p:cNvGraphicFramePr>
            <a:graphicFrameLocks noGrp="1"/>
          </p:cNvGraphicFramePr>
          <p:nvPr>
            <p:ph idx="1"/>
            <p:extLst>
              <p:ext uri="{D42A27DB-BD31-4B8C-83A1-F6EECF244321}">
                <p14:modId xmlns:p14="http://schemas.microsoft.com/office/powerpoint/2010/main" val="195553755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74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A628B96-7C12-E847-8E0B-A0C27C373C8A}"/>
              </a:ext>
            </a:extLst>
          </p:cNvPr>
          <p:cNvSpPr>
            <a:spLocks noGrp="1"/>
          </p:cNvSpPr>
          <p:nvPr>
            <p:ph type="title"/>
          </p:nvPr>
        </p:nvSpPr>
        <p:spPr>
          <a:xfrm>
            <a:off x="823851" y="885651"/>
            <a:ext cx="2422352" cy="4624603"/>
          </a:xfrm>
        </p:spPr>
        <p:txBody>
          <a:bodyPr>
            <a:normAutofit/>
          </a:bodyPr>
          <a:lstStyle/>
          <a:p>
            <a:r>
              <a:rPr lang="en-US">
                <a:solidFill>
                  <a:srgbClr val="FFFFFF"/>
                </a:solidFill>
              </a:rPr>
              <a:t>Next Steps…</a:t>
            </a:r>
          </a:p>
        </p:txBody>
      </p:sp>
      <p:sp>
        <p:nvSpPr>
          <p:cNvPr id="3" name="Content Placeholder 2">
            <a:extLst>
              <a:ext uri="{FF2B5EF4-FFF2-40B4-BE49-F238E27FC236}">
                <a16:creationId xmlns:a16="http://schemas.microsoft.com/office/drawing/2014/main" id="{98AFF4B2-7600-9E40-BDC9-D169FF65DA8C}"/>
              </a:ext>
            </a:extLst>
          </p:cNvPr>
          <p:cNvSpPr>
            <a:spLocks noGrp="1"/>
          </p:cNvSpPr>
          <p:nvPr>
            <p:ph idx="1"/>
          </p:nvPr>
        </p:nvSpPr>
        <p:spPr>
          <a:xfrm>
            <a:off x="3734031" y="885651"/>
            <a:ext cx="4893915" cy="4616849"/>
          </a:xfrm>
        </p:spPr>
        <p:txBody>
          <a:bodyPr anchor="ctr">
            <a:normAutofit/>
          </a:bodyPr>
          <a:lstStyle/>
          <a:p>
            <a:pPr marL="0" indent="0">
              <a:buNone/>
            </a:pPr>
            <a:r>
              <a:rPr lang="en-US" dirty="0"/>
              <a:t>By the end of the year we want to have the following completed:</a:t>
            </a:r>
          </a:p>
          <a:p>
            <a:r>
              <a:rPr lang="en-US" dirty="0"/>
              <a:t>First draft of a GAP paper on vulnerable adults </a:t>
            </a:r>
          </a:p>
          <a:p>
            <a:r>
              <a:rPr lang="en-US" dirty="0"/>
              <a:t>6 listening meetings complete (final 4 in 2022)</a:t>
            </a:r>
          </a:p>
        </p:txBody>
      </p:sp>
    </p:spTree>
    <p:extLst>
      <p:ext uri="{BB962C8B-B14F-4D97-AF65-F5344CB8AC3E}">
        <p14:creationId xmlns:p14="http://schemas.microsoft.com/office/powerpoint/2010/main" val="291889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2BBC408B-DEEF-466A-A957-E38F7B696E89}"/>
              </a:ext>
            </a:extLst>
          </p:cNvPr>
          <p:cNvPicPr>
            <a:picLocks noChangeAspect="1"/>
          </p:cNvPicPr>
          <p:nvPr/>
        </p:nvPicPr>
        <p:blipFill rotWithShape="1">
          <a:blip r:embed="rId2">
            <a:alphaModFix amt="50000"/>
          </a:blip>
          <a:srcRect l="11000" r="-2" b="-2"/>
          <a:stretch/>
        </p:blipFill>
        <p:spPr>
          <a:xfrm>
            <a:off x="20" y="1"/>
            <a:ext cx="9143980" cy="6857999"/>
          </a:xfrm>
          <a:prstGeom prst="rect">
            <a:avLst/>
          </a:prstGeom>
        </p:spPr>
      </p:pic>
      <p:sp>
        <p:nvSpPr>
          <p:cNvPr id="2" name="Title 1">
            <a:extLst>
              <a:ext uri="{FF2B5EF4-FFF2-40B4-BE49-F238E27FC236}">
                <a16:creationId xmlns:a16="http://schemas.microsoft.com/office/drawing/2014/main" id="{871E0A5B-7894-9A4D-A754-5027B29AA5AA}"/>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dirty="0">
                <a:solidFill>
                  <a:srgbClr val="FFFFFF"/>
                </a:solidFill>
              </a:rPr>
              <a:t>Poll</a:t>
            </a:r>
          </a:p>
        </p:txBody>
      </p:sp>
    </p:spTree>
    <p:extLst>
      <p:ext uri="{BB962C8B-B14F-4D97-AF65-F5344CB8AC3E}">
        <p14:creationId xmlns:p14="http://schemas.microsoft.com/office/powerpoint/2010/main" val="332740446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55CA7-2195-5845-9244-DD37EABB8408}"/>
              </a:ext>
            </a:extLst>
          </p:cNvPr>
          <p:cNvSpPr>
            <a:spLocks noGrp="1"/>
          </p:cNvSpPr>
          <p:nvPr>
            <p:ph type="title"/>
          </p:nvPr>
        </p:nvSpPr>
        <p:spPr>
          <a:xfrm>
            <a:off x="782723" y="809898"/>
            <a:ext cx="7629757" cy="1554480"/>
          </a:xfrm>
        </p:spPr>
        <p:txBody>
          <a:bodyPr anchor="ctr">
            <a:normAutofit/>
          </a:bodyPr>
          <a:lstStyle/>
          <a:p>
            <a:r>
              <a:rPr lang="en-US" sz="4200"/>
              <a:t>Group Work</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E64780F-D1BC-4D60-AFCF-BE84548B0705}"/>
              </a:ext>
            </a:extLst>
          </p:cNvPr>
          <p:cNvGraphicFramePr>
            <a:graphicFrameLocks noGrp="1"/>
          </p:cNvGraphicFramePr>
          <p:nvPr>
            <p:ph idx="1"/>
            <p:extLst>
              <p:ext uri="{D42A27DB-BD31-4B8C-83A1-F6EECF244321}">
                <p14:modId xmlns:p14="http://schemas.microsoft.com/office/powerpoint/2010/main" val="1140293339"/>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020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783CD-24CF-D541-8F93-F46CC910F0BB}"/>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Next steps	</a:t>
            </a:r>
          </a:p>
        </p:txBody>
      </p:sp>
      <p:sp>
        <p:nvSpPr>
          <p:cNvPr id="3" name="Content Placeholder 2">
            <a:extLst>
              <a:ext uri="{FF2B5EF4-FFF2-40B4-BE49-F238E27FC236}">
                <a16:creationId xmlns:a16="http://schemas.microsoft.com/office/drawing/2014/main" id="{889BDA7F-0E3A-BF4C-BF5B-BEC61657B338}"/>
              </a:ext>
            </a:extLst>
          </p:cNvPr>
          <p:cNvSpPr>
            <a:spLocks noGrp="1"/>
          </p:cNvSpPr>
          <p:nvPr>
            <p:ph idx="1"/>
          </p:nvPr>
        </p:nvSpPr>
        <p:spPr>
          <a:xfrm>
            <a:off x="3607694" y="649480"/>
            <a:ext cx="4916510" cy="5546047"/>
          </a:xfrm>
        </p:spPr>
        <p:txBody>
          <a:bodyPr anchor="ctr">
            <a:normAutofit/>
          </a:bodyPr>
          <a:lstStyle/>
          <a:p>
            <a:pPr marL="0" indent="0">
              <a:buNone/>
            </a:pPr>
            <a:r>
              <a:rPr lang="en-US" sz="1700" dirty="0"/>
              <a:t>Listening Meetings dates</a:t>
            </a:r>
          </a:p>
          <a:p>
            <a:pPr marL="0" indent="0">
              <a:buNone/>
            </a:pPr>
            <a:r>
              <a:rPr lang="en-US" sz="1700" dirty="0"/>
              <a:t>	</a:t>
            </a:r>
          </a:p>
          <a:p>
            <a:r>
              <a:rPr lang="en-US" sz="1700" dirty="0"/>
              <a:t>DLPs and Advisory Panel Members- 14</a:t>
            </a:r>
            <a:r>
              <a:rPr lang="en-US" sz="1700" baseline="30000" dirty="0"/>
              <a:t>th</a:t>
            </a:r>
            <a:r>
              <a:rPr lang="en-US" sz="1700" dirty="0"/>
              <a:t> of December</a:t>
            </a:r>
          </a:p>
          <a:p>
            <a:r>
              <a:rPr lang="en-US" sz="1700" dirty="0"/>
              <a:t>Coordinators and Safeguarding Committees- 16</a:t>
            </a:r>
            <a:r>
              <a:rPr lang="en-US" sz="1700" baseline="30000" dirty="0"/>
              <a:t>th</a:t>
            </a:r>
            <a:r>
              <a:rPr lang="en-US" sz="1700" dirty="0"/>
              <a:t> of December</a:t>
            </a:r>
          </a:p>
          <a:p>
            <a:r>
              <a:rPr lang="en-US" sz="1700" dirty="0"/>
              <a:t>Support Persons and Advisors- 11</a:t>
            </a:r>
            <a:r>
              <a:rPr lang="en-US" sz="1700" baseline="30000" dirty="0"/>
              <a:t>th</a:t>
            </a:r>
            <a:r>
              <a:rPr lang="en-US" sz="1700" dirty="0"/>
              <a:t> of January</a:t>
            </a:r>
          </a:p>
          <a:p>
            <a:r>
              <a:rPr lang="en-US" sz="1700" dirty="0"/>
              <a:t>Church Authorities- 13</a:t>
            </a:r>
            <a:r>
              <a:rPr lang="en-US" sz="1700" baseline="30000" dirty="0"/>
              <a:t>th</a:t>
            </a:r>
            <a:r>
              <a:rPr lang="en-US" sz="1700" dirty="0"/>
              <a:t> of January</a:t>
            </a:r>
          </a:p>
          <a:p>
            <a:endParaRPr lang="en-US" sz="1700" dirty="0"/>
          </a:p>
          <a:p>
            <a:pPr marL="0" indent="0">
              <a:buNone/>
            </a:pPr>
            <a:r>
              <a:rPr lang="en-US" sz="1700" dirty="0"/>
              <a:t>All can be booked by following this link </a:t>
            </a:r>
            <a:r>
              <a:rPr lang="en-US" sz="1700" dirty="0">
                <a:hlinkClick r:id="rId2"/>
              </a:rPr>
              <a:t>https://www.safeguarding.ie/news-events/events</a:t>
            </a:r>
            <a:r>
              <a:rPr lang="en-US" sz="1700" dirty="0"/>
              <a:t> </a:t>
            </a:r>
          </a:p>
        </p:txBody>
      </p:sp>
    </p:spTree>
    <p:extLst>
      <p:ext uri="{BB962C8B-B14F-4D97-AF65-F5344CB8AC3E}">
        <p14:creationId xmlns:p14="http://schemas.microsoft.com/office/powerpoint/2010/main" val="1436291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5323"/>
                </a:solidFill>
                <a:effectLst/>
                <a:uLnTx/>
                <a:uFillTx/>
                <a:latin typeface="Calibri"/>
                <a:ea typeface="+mn-ea"/>
                <a:cs typeface="+mn-cs"/>
              </a:rPr>
              <a:t>Issues from </a:t>
            </a:r>
            <a:r>
              <a:rPr lang="en-US" sz="3200" b="1" dirty="0">
                <a:solidFill>
                  <a:srgbClr val="0B5323"/>
                </a:solidFill>
                <a:latin typeface="Calibri"/>
              </a:rPr>
              <a:t>participants</a:t>
            </a:r>
            <a:endParaRPr kumimoji="0" lang="en-US" sz="3200" b="1" i="0" u="none" strike="noStrike" kern="1200" cap="none" spc="0" normalizeH="0" baseline="0" noProof="0" dirty="0">
              <a:ln>
                <a:noFill/>
              </a:ln>
              <a:solidFill>
                <a:srgbClr val="0B5323"/>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B5323"/>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B5323"/>
              </a:solidFill>
              <a:effectLst/>
              <a:uLnTx/>
              <a:uFillTx/>
              <a:latin typeface="Calibri"/>
              <a:ea typeface="+mn-ea"/>
              <a:cs typeface="+mn-cs"/>
            </a:endParaRPr>
          </a:p>
        </p:txBody>
      </p:sp>
    </p:spTree>
    <p:extLst>
      <p:ext uri="{BB962C8B-B14F-4D97-AF65-F5344CB8AC3E}">
        <p14:creationId xmlns:p14="http://schemas.microsoft.com/office/powerpoint/2010/main" val="193383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4" name="TextBox 3"/>
          <p:cNvSpPr txBox="1"/>
          <p:nvPr/>
        </p:nvSpPr>
        <p:spPr>
          <a:xfrm>
            <a:off x="565443" y="2076450"/>
            <a:ext cx="8013114" cy="134513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b="1" kern="1200" dirty="0">
                <a:solidFill>
                  <a:srgbClr val="FFFFFF"/>
                </a:solidFill>
                <a:latin typeface="+mj-lt"/>
                <a:ea typeface="+mj-ea"/>
                <a:cs typeface="+mj-cs"/>
              </a:rPr>
              <a:t>Introductions and Purpose of the Meeting</a:t>
            </a:r>
          </a:p>
        </p:txBody>
      </p:sp>
    </p:spTree>
    <p:extLst>
      <p:ext uri="{BB962C8B-B14F-4D97-AF65-F5344CB8AC3E}">
        <p14:creationId xmlns:p14="http://schemas.microsoft.com/office/powerpoint/2010/main" val="156621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4026" y="2043663"/>
            <a:ext cx="4578895" cy="2031055"/>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rPr>
              <a:t>Changes to the National Board</a:t>
            </a: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4200" b="1" dirty="0">
              <a:solidFill>
                <a:srgbClr val="FFFFFF"/>
              </a:solidFill>
              <a:latin typeface="Calibri Light" panose="020F0302020204030204"/>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rPr>
              <a:t>Teresa</a:t>
            </a:r>
          </a:p>
        </p:txBody>
      </p:sp>
    </p:spTree>
    <p:extLst>
      <p:ext uri="{BB962C8B-B14F-4D97-AF65-F5344CB8AC3E}">
        <p14:creationId xmlns:p14="http://schemas.microsoft.com/office/powerpoint/2010/main" val="50572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9C64-9FB6-0648-89BD-A2A63F1E4E93}"/>
              </a:ext>
            </a:extLst>
          </p:cNvPr>
          <p:cNvSpPr>
            <a:spLocks noGrp="1"/>
          </p:cNvSpPr>
          <p:nvPr>
            <p:ph type="title"/>
          </p:nvPr>
        </p:nvSpPr>
        <p:spPr>
          <a:xfrm>
            <a:off x="393555" y="620392"/>
            <a:ext cx="2856201" cy="5504688"/>
          </a:xfrm>
        </p:spPr>
        <p:txBody>
          <a:bodyPr>
            <a:normAutofit/>
          </a:bodyPr>
          <a:lstStyle/>
          <a:p>
            <a:r>
              <a:rPr lang="en-US" sz="5200" dirty="0">
                <a:solidFill>
                  <a:schemeClr val="accent5"/>
                </a:solidFill>
              </a:rPr>
              <a:t>Changes to the National Board</a:t>
            </a:r>
          </a:p>
        </p:txBody>
      </p:sp>
      <p:graphicFrame>
        <p:nvGraphicFramePr>
          <p:cNvPr id="5" name="Content Placeholder 2">
            <a:extLst>
              <a:ext uri="{FF2B5EF4-FFF2-40B4-BE49-F238E27FC236}">
                <a16:creationId xmlns:a16="http://schemas.microsoft.com/office/drawing/2014/main" id="{05181DDF-8651-4CCB-9088-671CEBD032ED}"/>
              </a:ext>
            </a:extLst>
          </p:cNvPr>
          <p:cNvGraphicFramePr>
            <a:graphicFrameLocks noGrp="1"/>
          </p:cNvGraphicFramePr>
          <p:nvPr>
            <p:ph idx="1"/>
            <p:extLst>
              <p:ext uri="{D42A27DB-BD31-4B8C-83A1-F6EECF244321}">
                <p14:modId xmlns:p14="http://schemas.microsoft.com/office/powerpoint/2010/main" val="177497370"/>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80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494E0F-B33D-7745-B648-122B3454496F}"/>
              </a:ext>
            </a:extLst>
          </p:cNvPr>
          <p:cNvSpPr txBox="1"/>
          <p:nvPr/>
        </p:nvSpPr>
        <p:spPr>
          <a:xfrm>
            <a:off x="837756" y="0"/>
            <a:ext cx="5605629" cy="9941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850" b="1" kern="1200" dirty="0">
                <a:solidFill>
                  <a:schemeClr val="tx1"/>
                </a:solidFill>
                <a:latin typeface="+mj-lt"/>
                <a:ea typeface="+mj-ea"/>
                <a:cs typeface="+mj-cs"/>
              </a:rPr>
              <a:t>Guidance Updates</a:t>
            </a:r>
          </a:p>
        </p:txBody>
      </p:sp>
      <p:sp>
        <p:nvSpPr>
          <p:cNvPr id="3" name="Rectangle 2"/>
          <p:cNvSpPr/>
          <p:nvPr/>
        </p:nvSpPr>
        <p:spPr>
          <a:xfrm>
            <a:off x="848647" y="1772816"/>
            <a:ext cx="5033221" cy="3788227"/>
          </a:xfrm>
          <a:prstGeom prst="rect">
            <a:avLst/>
          </a:prstGeom>
        </p:spPr>
        <p:txBody>
          <a:bodyPr vert="horz" lIns="91440" tIns="45720" rIns="91440" bIns="45720" rtlCol="0" anchor="ctr">
            <a:noAutofit/>
          </a:bodyPr>
          <a:lstStyle/>
          <a:p>
            <a:pPr>
              <a:lnSpc>
                <a:spcPct val="90000"/>
              </a:lnSpc>
              <a:spcAft>
                <a:spcPts val="600"/>
              </a:spcAft>
            </a:pPr>
            <a:r>
              <a:rPr lang="en-US" sz="1600" dirty="0"/>
              <a:t>Over the past number of months the National Board has been working on a number of key pieces of guidance</a:t>
            </a:r>
          </a:p>
          <a:p>
            <a:pPr>
              <a:lnSpc>
                <a:spcPct val="90000"/>
              </a:lnSpc>
              <a:spcAft>
                <a:spcPts val="600"/>
              </a:spcAft>
            </a:pPr>
            <a:endParaRPr lang="en-US" sz="1600" dirty="0"/>
          </a:p>
          <a:p>
            <a:pPr marL="285750" indent="-228600">
              <a:lnSpc>
                <a:spcPct val="90000"/>
              </a:lnSpc>
              <a:spcAft>
                <a:spcPts val="600"/>
              </a:spcAft>
              <a:buFont typeface="Arial" panose="020B0604020202020204" pitchFamily="34" charset="0"/>
              <a:buChar char="•"/>
            </a:pPr>
            <a:r>
              <a:rPr lang="en-US" sz="1600" dirty="0"/>
              <a:t>Seal of Confession (guidance and policy statement)</a:t>
            </a:r>
          </a:p>
          <a:p>
            <a:pPr marL="285750" indent="-228600">
              <a:lnSpc>
                <a:spcPct val="90000"/>
              </a:lnSpc>
              <a:spcAft>
                <a:spcPts val="600"/>
              </a:spcAft>
              <a:buFont typeface="Arial" panose="020B0604020202020204" pitchFamily="34" charset="0"/>
              <a:buChar char="•"/>
            </a:pPr>
            <a:r>
              <a:rPr lang="en-US" sz="1600" dirty="0" err="1"/>
              <a:t>Tusla</a:t>
            </a:r>
            <a:r>
              <a:rPr lang="en-US" sz="1600" dirty="0"/>
              <a:t> Child Safeguarding Statement</a:t>
            </a:r>
          </a:p>
          <a:p>
            <a:pPr marL="285750" indent="-228600">
              <a:lnSpc>
                <a:spcPct val="90000"/>
              </a:lnSpc>
              <a:spcAft>
                <a:spcPts val="600"/>
              </a:spcAft>
              <a:buFont typeface="Arial" panose="020B0604020202020204" pitchFamily="34" charset="0"/>
              <a:buChar char="•"/>
            </a:pPr>
            <a:r>
              <a:rPr lang="en-US" sz="1600" dirty="0" err="1"/>
              <a:t>Localised</a:t>
            </a:r>
            <a:r>
              <a:rPr lang="en-US" sz="1600" dirty="0"/>
              <a:t> risk assessment (hazards)</a:t>
            </a:r>
          </a:p>
          <a:p>
            <a:pPr marL="285750" indent="-228600">
              <a:lnSpc>
                <a:spcPct val="90000"/>
              </a:lnSpc>
              <a:spcAft>
                <a:spcPts val="600"/>
              </a:spcAft>
              <a:buFont typeface="Arial" panose="020B0604020202020204" pitchFamily="34" charset="0"/>
              <a:buChar char="•"/>
            </a:pPr>
            <a:r>
              <a:rPr lang="en-US" sz="1600" dirty="0"/>
              <a:t>Allegations against Bishops and their equivalents</a:t>
            </a:r>
          </a:p>
          <a:p>
            <a:pPr marL="285750" indent="-228600">
              <a:lnSpc>
                <a:spcPct val="90000"/>
              </a:lnSpc>
              <a:spcAft>
                <a:spcPts val="600"/>
              </a:spcAft>
              <a:buFont typeface="Arial" panose="020B0604020202020204" pitchFamily="34" charset="0"/>
              <a:buChar char="•"/>
            </a:pPr>
            <a:r>
              <a:rPr lang="en-US" sz="1600" dirty="0"/>
              <a:t>Lay Associations</a:t>
            </a:r>
          </a:p>
          <a:p>
            <a:pPr marL="57150">
              <a:lnSpc>
                <a:spcPct val="90000"/>
              </a:lnSpc>
              <a:spcAft>
                <a:spcPts val="600"/>
              </a:spcAft>
            </a:pPr>
            <a:endParaRPr lang="en-US" sz="1600" dirty="0"/>
          </a:p>
          <a:p>
            <a:pPr>
              <a:lnSpc>
                <a:spcPct val="90000"/>
              </a:lnSpc>
              <a:spcAft>
                <a:spcPts val="600"/>
              </a:spcAft>
            </a:pPr>
            <a:r>
              <a:rPr lang="en-US" sz="1600" dirty="0"/>
              <a:t>For a full page by page list of all of the changes to the guidance and to access the new guidance please follow this link </a:t>
            </a:r>
            <a:r>
              <a:rPr lang="en-US" sz="1600" u="sng" dirty="0">
                <a:hlinkClick r:id="rId3"/>
              </a:rPr>
              <a:t>https://www.safeguarding.ie/guidance</a:t>
            </a:r>
            <a:r>
              <a:rPr lang="en-US" sz="1600" dirty="0"/>
              <a:t> .</a:t>
            </a:r>
          </a:p>
        </p:txBody>
      </p:sp>
      <p:sp>
        <p:nvSpPr>
          <p:cNvPr id="33" name="Rectangle 2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Tick">
            <a:extLst>
              <a:ext uri="{FF2B5EF4-FFF2-40B4-BE49-F238E27FC236}">
                <a16:creationId xmlns:a16="http://schemas.microsoft.com/office/drawing/2014/main" id="{1724C3CF-8189-4BC2-91E1-BE57FFDEE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43099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4026" y="2043663"/>
            <a:ext cx="4578895" cy="203105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rPr>
              <a:t>Work in Progress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Light" panose="020F0302020204030204"/>
                <a:ea typeface="+mn-ea"/>
                <a:cs typeface="+mn-cs"/>
              </a:rPr>
              <a:t>Teresa</a:t>
            </a:r>
          </a:p>
        </p:txBody>
      </p:sp>
    </p:spTree>
    <p:extLst>
      <p:ext uri="{BB962C8B-B14F-4D97-AF65-F5344CB8AC3E}">
        <p14:creationId xmlns:p14="http://schemas.microsoft.com/office/powerpoint/2010/main" val="65763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29CE-80E8-BF47-B439-F2CB798C437A}"/>
              </a:ext>
            </a:extLst>
          </p:cNvPr>
          <p:cNvSpPr>
            <a:spLocks noGrp="1"/>
          </p:cNvSpPr>
          <p:nvPr>
            <p:ph type="title"/>
          </p:nvPr>
        </p:nvSpPr>
        <p:spPr>
          <a:xfrm>
            <a:off x="393555" y="620392"/>
            <a:ext cx="2856201" cy="5504688"/>
          </a:xfrm>
        </p:spPr>
        <p:txBody>
          <a:bodyPr>
            <a:normAutofit/>
          </a:bodyPr>
          <a:lstStyle/>
          <a:p>
            <a:r>
              <a:rPr lang="en-US" sz="5200">
                <a:solidFill>
                  <a:schemeClr val="accent5"/>
                </a:solidFill>
              </a:rPr>
              <a:t>Work in Progress</a:t>
            </a:r>
          </a:p>
        </p:txBody>
      </p:sp>
      <p:graphicFrame>
        <p:nvGraphicFramePr>
          <p:cNvPr id="5" name="Content Placeholder 2">
            <a:extLst>
              <a:ext uri="{FF2B5EF4-FFF2-40B4-BE49-F238E27FC236}">
                <a16:creationId xmlns:a16="http://schemas.microsoft.com/office/drawing/2014/main" id="{E1809014-5609-4A4C-94DF-6B9A4768B1F9}"/>
              </a:ext>
            </a:extLst>
          </p:cNvPr>
          <p:cNvGraphicFramePr>
            <a:graphicFrameLocks noGrp="1"/>
          </p:cNvGraphicFramePr>
          <p:nvPr>
            <p:ph idx="1"/>
            <p:extLst>
              <p:ext uri="{D42A27DB-BD31-4B8C-83A1-F6EECF244321}">
                <p14:modId xmlns:p14="http://schemas.microsoft.com/office/powerpoint/2010/main" val="180657619"/>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716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4" name="TextBox 3"/>
          <p:cNvSpPr txBox="1"/>
          <p:nvPr/>
        </p:nvSpPr>
        <p:spPr>
          <a:xfrm>
            <a:off x="565443" y="1601735"/>
            <a:ext cx="8013114" cy="19919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700" b="1" kern="1200" dirty="0">
                <a:solidFill>
                  <a:srgbClr val="FFFFFF"/>
                </a:solidFill>
                <a:latin typeface="+mj-lt"/>
                <a:ea typeface="+mj-ea"/>
                <a:cs typeface="+mj-cs"/>
              </a:rPr>
              <a:t>Reviews of  Safeguarding Practice</a:t>
            </a:r>
          </a:p>
        </p:txBody>
      </p:sp>
      <p:pic>
        <p:nvPicPr>
          <p:cNvPr id="15" name="Picture 14">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3417908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1500</TotalTime>
  <Words>867</Words>
  <Application>Microsoft Macintosh PowerPoint</Application>
  <PresentationFormat>On-screen Show (4:3)</PresentationFormat>
  <Paragraphs>123</Paragraphs>
  <Slides>26</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Calibri Light</vt:lpstr>
      <vt:lpstr>Wingdings</vt:lpstr>
      <vt:lpstr>Office Theme</vt:lpstr>
      <vt:lpstr>1_Office Theme</vt:lpstr>
      <vt:lpstr>2_Office Theme</vt:lpstr>
      <vt:lpstr>PowerPoint Presentation</vt:lpstr>
      <vt:lpstr>PowerPoint Presentation</vt:lpstr>
      <vt:lpstr>PowerPoint Presentation</vt:lpstr>
      <vt:lpstr>PowerPoint Presentation</vt:lpstr>
      <vt:lpstr>Changes to the National Board</vt:lpstr>
      <vt:lpstr>PowerPoint Presentation</vt:lpstr>
      <vt:lpstr>PowerPoint Presentation</vt:lpstr>
      <vt:lpstr>Work in Progress</vt:lpstr>
      <vt:lpstr>PowerPoint Presentation</vt:lpstr>
      <vt:lpstr>PowerPoint Presentation</vt:lpstr>
      <vt:lpstr>Reviews of  Safeguarding Practice </vt:lpstr>
      <vt:lpstr>Reviews of  Safeguarding Practice</vt:lpstr>
      <vt:lpstr>Head to Heart Update</vt:lpstr>
      <vt:lpstr>This Academic Year… </vt:lpstr>
      <vt:lpstr>PowerPoint Presentation</vt:lpstr>
      <vt:lpstr>PowerPoint Presentation</vt:lpstr>
      <vt:lpstr>Training and Support</vt:lpstr>
      <vt:lpstr>PowerPoint Presentation</vt:lpstr>
      <vt:lpstr>PowerPoint Presentation</vt:lpstr>
      <vt:lpstr>PowerPoint Presentation</vt:lpstr>
      <vt:lpstr>Progress so far….</vt:lpstr>
      <vt:lpstr>Next Steps…</vt:lpstr>
      <vt:lpstr>Poll</vt:lpstr>
      <vt:lpstr>Group Work</vt:lpstr>
      <vt:lpstr>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Moore</dc:creator>
  <cp:lastModifiedBy>Niall Moore</cp:lastModifiedBy>
  <cp:revision>32</cp:revision>
  <dcterms:created xsi:type="dcterms:W3CDTF">2020-11-18T15:01:14Z</dcterms:created>
  <dcterms:modified xsi:type="dcterms:W3CDTF">2021-12-10T10:34:03Z</dcterms:modified>
</cp:coreProperties>
</file>